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61" r:id="rId6"/>
    <p:sldId id="262" r:id="rId7"/>
    <p:sldId id="289" r:id="rId8"/>
    <p:sldId id="259" r:id="rId9"/>
    <p:sldId id="290" r:id="rId10"/>
    <p:sldId id="291" r:id="rId11"/>
    <p:sldId id="264" r:id="rId12"/>
    <p:sldId id="265" r:id="rId13"/>
    <p:sldId id="266" r:id="rId14"/>
    <p:sldId id="268" r:id="rId15"/>
    <p:sldId id="269" r:id="rId16"/>
    <p:sldId id="271" r:id="rId17"/>
    <p:sldId id="272" r:id="rId18"/>
    <p:sldId id="273" r:id="rId19"/>
    <p:sldId id="288" r:id="rId20"/>
    <p:sldId id="277" r:id="rId21"/>
    <p:sldId id="278" r:id="rId22"/>
    <p:sldId id="279" r:id="rId23"/>
  </p:sldIdLst>
  <p:sldSz cx="18288000" cy="10287000"/>
  <p:notesSz cx="18288000" cy="10287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2"/>
    <p:restoredTop sz="94605"/>
  </p:normalViewPr>
  <p:slideViewPr>
    <p:cSldViewPr>
      <p:cViewPr varScale="1">
        <p:scale>
          <a:sx n="100" d="100"/>
          <a:sy n="100" d="100"/>
        </p:scale>
        <p:origin x="232"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96510" y="3999006"/>
            <a:ext cx="7494978" cy="604520"/>
          </a:xfrm>
          <a:prstGeom prst="rect">
            <a:avLst/>
          </a:prstGeom>
        </p:spPr>
        <p:txBody>
          <a:bodyPr wrap="square" lIns="0" tIns="0" rIns="0" bIns="0">
            <a:spAutoFit/>
          </a:bodyPr>
          <a:lstStyle>
            <a:lvl1pPr>
              <a:defRPr sz="3800" b="1" i="0">
                <a:solidFill>
                  <a:srgbClr val="008037"/>
                </a:solidFill>
                <a:latin typeface="Roboto"/>
                <a:cs typeface="Roboto"/>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6796405" cy="10287000"/>
          </a:xfrm>
          <a:custGeom>
            <a:avLst/>
            <a:gdLst/>
            <a:ahLst/>
            <a:cxnLst/>
            <a:rect l="l" t="t" r="r" b="b"/>
            <a:pathLst>
              <a:path w="6796405" h="10287000">
                <a:moveTo>
                  <a:pt x="6428205" y="10286998"/>
                </a:moveTo>
                <a:lnTo>
                  <a:pt x="0" y="10286998"/>
                </a:lnTo>
                <a:lnTo>
                  <a:pt x="0" y="0"/>
                </a:lnTo>
                <a:lnTo>
                  <a:pt x="6428200" y="0"/>
                </a:lnTo>
                <a:lnTo>
                  <a:pt x="6474261" y="2874"/>
                </a:lnTo>
                <a:lnTo>
                  <a:pt x="6518640" y="11264"/>
                </a:lnTo>
                <a:lnTo>
                  <a:pt x="6560990" y="24822"/>
                </a:lnTo>
                <a:lnTo>
                  <a:pt x="6600960" y="43200"/>
                </a:lnTo>
                <a:lnTo>
                  <a:pt x="6638203" y="66047"/>
                </a:lnTo>
                <a:lnTo>
                  <a:pt x="6672370" y="93017"/>
                </a:lnTo>
                <a:lnTo>
                  <a:pt x="6703112" y="123759"/>
                </a:lnTo>
                <a:lnTo>
                  <a:pt x="6730081" y="157926"/>
                </a:lnTo>
                <a:lnTo>
                  <a:pt x="6752929" y="195169"/>
                </a:lnTo>
                <a:lnTo>
                  <a:pt x="6771306" y="235140"/>
                </a:lnTo>
                <a:lnTo>
                  <a:pt x="6784864" y="277489"/>
                </a:lnTo>
                <a:lnTo>
                  <a:pt x="6793255" y="321868"/>
                </a:lnTo>
                <a:lnTo>
                  <a:pt x="6796129" y="367929"/>
                </a:lnTo>
                <a:lnTo>
                  <a:pt x="6796129" y="9919070"/>
                </a:lnTo>
                <a:lnTo>
                  <a:pt x="6793255" y="9965131"/>
                </a:lnTo>
                <a:lnTo>
                  <a:pt x="6784864" y="10009510"/>
                </a:lnTo>
                <a:lnTo>
                  <a:pt x="6771306" y="10051859"/>
                </a:lnTo>
                <a:lnTo>
                  <a:pt x="6752929" y="10091829"/>
                </a:lnTo>
                <a:lnTo>
                  <a:pt x="6730081" y="10129072"/>
                </a:lnTo>
                <a:lnTo>
                  <a:pt x="6703112" y="10163239"/>
                </a:lnTo>
                <a:lnTo>
                  <a:pt x="6672370" y="10193982"/>
                </a:lnTo>
                <a:lnTo>
                  <a:pt x="6638203" y="10220951"/>
                </a:lnTo>
                <a:lnTo>
                  <a:pt x="6600960" y="10243799"/>
                </a:lnTo>
                <a:lnTo>
                  <a:pt x="6560990" y="10262176"/>
                </a:lnTo>
                <a:lnTo>
                  <a:pt x="6518640" y="10275734"/>
                </a:lnTo>
                <a:lnTo>
                  <a:pt x="6474261" y="10284124"/>
                </a:lnTo>
                <a:lnTo>
                  <a:pt x="6428205" y="10286998"/>
                </a:lnTo>
                <a:close/>
              </a:path>
            </a:pathLst>
          </a:custGeom>
          <a:solidFill>
            <a:srgbClr val="7DD95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144000" y="1262116"/>
            <a:ext cx="7772399" cy="7762874"/>
          </a:xfrm>
          <a:prstGeom prst="rect">
            <a:avLst/>
          </a:prstGeom>
        </p:spPr>
      </p:pic>
      <p:pic>
        <p:nvPicPr>
          <p:cNvPr id="18" name="bg object 18"/>
          <p:cNvPicPr/>
          <p:nvPr/>
        </p:nvPicPr>
        <p:blipFill>
          <a:blip r:embed="rId3" cstate="print"/>
          <a:stretch>
            <a:fillRect/>
          </a:stretch>
        </p:blipFill>
        <p:spPr>
          <a:xfrm>
            <a:off x="9755323" y="1877906"/>
            <a:ext cx="6549839" cy="6540500"/>
          </a:xfrm>
          <a:prstGeom prst="rect">
            <a:avLst/>
          </a:prstGeom>
        </p:spPr>
      </p:pic>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179448" y="849322"/>
            <a:ext cx="11896724" cy="8267699"/>
          </a:xfrm>
          <a:prstGeom prst="rect">
            <a:avLst/>
          </a:prstGeom>
        </p:spPr>
      </p:pic>
      <p:sp>
        <p:nvSpPr>
          <p:cNvPr id="5" name="object 5"/>
          <p:cNvSpPr txBox="1"/>
          <p:nvPr/>
        </p:nvSpPr>
        <p:spPr>
          <a:xfrm>
            <a:off x="4572000" y="7962900"/>
            <a:ext cx="10363200" cy="628377"/>
          </a:xfrm>
          <a:prstGeom prst="rect">
            <a:avLst/>
          </a:prstGeom>
        </p:spPr>
        <p:txBody>
          <a:bodyPr vert="horz" wrap="square" lIns="0" tIns="12700" rIns="0" bIns="0" rtlCol="0">
            <a:spAutoFit/>
          </a:bodyPr>
          <a:lstStyle/>
          <a:p>
            <a:pPr marL="12700">
              <a:lnSpc>
                <a:spcPct val="100000"/>
              </a:lnSpc>
              <a:spcBef>
                <a:spcPts val="100"/>
              </a:spcBef>
            </a:pPr>
            <a:r>
              <a:rPr lang="en-US" sz="4000" b="1" spc="-10" dirty="0">
                <a:latin typeface="Roboto"/>
                <a:cs typeface="Roboto"/>
              </a:rPr>
              <a:t>Project Management</a:t>
            </a:r>
            <a:r>
              <a:rPr sz="4000" b="1" spc="-20" dirty="0">
                <a:latin typeface="Roboto"/>
                <a:cs typeface="Roboto"/>
              </a:rPr>
              <a:t> </a:t>
            </a:r>
            <a:r>
              <a:rPr sz="4000" b="1" spc="5" dirty="0">
                <a:latin typeface="Roboto"/>
                <a:cs typeface="Roboto"/>
              </a:rPr>
              <a:t>Masterclass</a:t>
            </a:r>
            <a:r>
              <a:rPr sz="4000" b="1" spc="-20" dirty="0">
                <a:latin typeface="Roboto"/>
                <a:cs typeface="Roboto"/>
              </a:rPr>
              <a:t> Day </a:t>
            </a:r>
            <a:r>
              <a:rPr sz="4000" b="1" spc="10" dirty="0">
                <a:latin typeface="Roboto"/>
                <a:cs typeface="Roboto"/>
              </a:rPr>
              <a:t>One</a:t>
            </a:r>
            <a:endParaRPr sz="4000" dirty="0">
              <a:latin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1CCB0ED5-20E5-8FA9-04DB-BB14319B6A59}"/>
              </a:ext>
            </a:extLst>
          </p:cNvPr>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2" name="object 2"/>
          <p:cNvSpPr txBox="1">
            <a:spLocks noGrp="1"/>
          </p:cNvSpPr>
          <p:nvPr>
            <p:ph type="title"/>
          </p:nvPr>
        </p:nvSpPr>
        <p:spPr>
          <a:xfrm>
            <a:off x="345376" y="32319"/>
            <a:ext cx="14686026" cy="942566"/>
          </a:xfrm>
          <a:prstGeom prst="rect">
            <a:avLst/>
          </a:prstGeom>
        </p:spPr>
        <p:txBody>
          <a:bodyPr vert="horz" wrap="square" lIns="0" tIns="19050" rIns="0" bIns="0" rtlCol="0">
            <a:spAutoFit/>
          </a:bodyPr>
          <a:lstStyle/>
          <a:p>
            <a:pPr marL="19050">
              <a:spcBef>
                <a:spcPts val="150"/>
              </a:spcBef>
            </a:pPr>
            <a:r>
              <a:rPr sz="6000" spc="-488" dirty="0"/>
              <a:t>The </a:t>
            </a:r>
            <a:r>
              <a:rPr sz="6000" spc="-323" dirty="0"/>
              <a:t>Triple </a:t>
            </a:r>
            <a:r>
              <a:rPr sz="6000" spc="-300" dirty="0"/>
              <a:t>Constraint </a:t>
            </a:r>
            <a:r>
              <a:rPr sz="6000" spc="-127" dirty="0"/>
              <a:t>in </a:t>
            </a:r>
            <a:r>
              <a:rPr sz="6000" spc="-293" dirty="0"/>
              <a:t>Project</a:t>
            </a:r>
            <a:r>
              <a:rPr sz="6000" spc="-840" dirty="0"/>
              <a:t> </a:t>
            </a:r>
            <a:r>
              <a:rPr sz="6000" spc="-338" dirty="0"/>
              <a:t>Management</a:t>
            </a:r>
            <a:endParaRPr sz="6000" dirty="0"/>
          </a:p>
        </p:txBody>
      </p:sp>
      <p:grpSp>
        <p:nvGrpSpPr>
          <p:cNvPr id="3" name="object 3"/>
          <p:cNvGrpSpPr/>
          <p:nvPr/>
        </p:nvGrpSpPr>
        <p:grpSpPr>
          <a:xfrm>
            <a:off x="1713357" y="2896361"/>
            <a:ext cx="4991100" cy="4175760"/>
            <a:chOff x="1142238" y="1930907"/>
            <a:chExt cx="3327400" cy="2783840"/>
          </a:xfrm>
        </p:grpSpPr>
        <p:sp>
          <p:nvSpPr>
            <p:cNvPr id="4" name="object 4"/>
            <p:cNvSpPr/>
            <p:nvPr/>
          </p:nvSpPr>
          <p:spPr>
            <a:xfrm>
              <a:off x="1170813" y="1959482"/>
              <a:ext cx="3270250" cy="2726690"/>
            </a:xfrm>
            <a:custGeom>
              <a:avLst/>
              <a:gdLst/>
              <a:ahLst/>
              <a:cxnLst/>
              <a:rect l="l" t="t" r="r" b="b"/>
              <a:pathLst>
                <a:path w="3270250" h="2726690">
                  <a:moveTo>
                    <a:pt x="1634870" y="0"/>
                  </a:moveTo>
                  <a:lnTo>
                    <a:pt x="0" y="2726435"/>
                  </a:lnTo>
                  <a:lnTo>
                    <a:pt x="3269741" y="2726435"/>
                  </a:lnTo>
                  <a:lnTo>
                    <a:pt x="1634870" y="0"/>
                  </a:lnTo>
                  <a:close/>
                </a:path>
              </a:pathLst>
            </a:custGeom>
            <a:solidFill>
              <a:srgbClr val="DADFEE"/>
            </a:solidFill>
          </p:spPr>
          <p:txBody>
            <a:bodyPr wrap="square" lIns="0" tIns="0" rIns="0" bIns="0" rtlCol="0"/>
            <a:lstStyle/>
            <a:p>
              <a:endParaRPr sz="2700"/>
            </a:p>
          </p:txBody>
        </p:sp>
        <p:sp>
          <p:nvSpPr>
            <p:cNvPr id="5" name="object 5"/>
            <p:cNvSpPr/>
            <p:nvPr/>
          </p:nvSpPr>
          <p:spPr>
            <a:xfrm>
              <a:off x="1170813" y="1959482"/>
              <a:ext cx="3270250" cy="2726690"/>
            </a:xfrm>
            <a:custGeom>
              <a:avLst/>
              <a:gdLst/>
              <a:ahLst/>
              <a:cxnLst/>
              <a:rect l="l" t="t" r="r" b="b"/>
              <a:pathLst>
                <a:path w="3270250" h="2726690">
                  <a:moveTo>
                    <a:pt x="0" y="2726435"/>
                  </a:moveTo>
                  <a:lnTo>
                    <a:pt x="1634870" y="0"/>
                  </a:lnTo>
                  <a:lnTo>
                    <a:pt x="3269741" y="2726435"/>
                  </a:lnTo>
                  <a:lnTo>
                    <a:pt x="0" y="2726435"/>
                  </a:lnTo>
                  <a:close/>
                </a:path>
              </a:pathLst>
            </a:custGeom>
            <a:ln w="57150">
              <a:solidFill>
                <a:srgbClr val="0075B1"/>
              </a:solidFill>
            </a:ln>
          </p:spPr>
          <p:txBody>
            <a:bodyPr wrap="square" lIns="0" tIns="0" rIns="0" bIns="0" rtlCol="0"/>
            <a:lstStyle/>
            <a:p>
              <a:endParaRPr sz="2700"/>
            </a:p>
          </p:txBody>
        </p:sp>
      </p:grpSp>
      <p:sp>
        <p:nvSpPr>
          <p:cNvPr id="6" name="object 6"/>
          <p:cNvSpPr txBox="1"/>
          <p:nvPr/>
        </p:nvSpPr>
        <p:spPr>
          <a:xfrm>
            <a:off x="3637788" y="2215133"/>
            <a:ext cx="1165860" cy="573234"/>
          </a:xfrm>
          <a:prstGeom prst="rect">
            <a:avLst/>
          </a:prstGeom>
        </p:spPr>
        <p:txBody>
          <a:bodyPr vert="horz" wrap="square" lIns="0" tIns="19050" rIns="0" bIns="0" rtlCol="0">
            <a:spAutoFit/>
          </a:bodyPr>
          <a:lstStyle/>
          <a:p>
            <a:pPr marL="19050">
              <a:spcBef>
                <a:spcPts val="150"/>
              </a:spcBef>
            </a:pPr>
            <a:r>
              <a:rPr sz="3600" b="1" dirty="0">
                <a:solidFill>
                  <a:srgbClr val="0075B1"/>
                </a:solidFill>
                <a:latin typeface="Carlito"/>
                <a:cs typeface="Carlito"/>
              </a:rPr>
              <a:t>S</a:t>
            </a:r>
            <a:r>
              <a:rPr sz="3600" b="1" spc="-23" dirty="0">
                <a:solidFill>
                  <a:srgbClr val="0075B1"/>
                </a:solidFill>
                <a:latin typeface="Carlito"/>
                <a:cs typeface="Carlito"/>
              </a:rPr>
              <a:t>c</a:t>
            </a:r>
            <a:r>
              <a:rPr sz="3600" b="1" dirty="0">
                <a:solidFill>
                  <a:srgbClr val="0075B1"/>
                </a:solidFill>
                <a:latin typeface="Carlito"/>
                <a:cs typeface="Carlito"/>
              </a:rPr>
              <a:t>ope</a:t>
            </a:r>
            <a:endParaRPr sz="3600">
              <a:latin typeface="Carlito"/>
              <a:cs typeface="Carlito"/>
            </a:endParaRPr>
          </a:p>
        </p:txBody>
      </p:sp>
      <p:sp>
        <p:nvSpPr>
          <p:cNvPr id="7" name="object 7"/>
          <p:cNvSpPr txBox="1"/>
          <p:nvPr/>
        </p:nvSpPr>
        <p:spPr>
          <a:xfrm>
            <a:off x="613029" y="6854189"/>
            <a:ext cx="979170"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Time</a:t>
            </a:r>
            <a:endParaRPr sz="3600">
              <a:latin typeface="Carlito"/>
              <a:cs typeface="Carlito"/>
            </a:endParaRPr>
          </a:p>
        </p:txBody>
      </p:sp>
      <p:sp>
        <p:nvSpPr>
          <p:cNvPr id="8" name="object 8"/>
          <p:cNvSpPr txBox="1"/>
          <p:nvPr/>
        </p:nvSpPr>
        <p:spPr>
          <a:xfrm>
            <a:off x="6826376" y="6855332"/>
            <a:ext cx="862013"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Co</a:t>
            </a:r>
            <a:r>
              <a:rPr sz="3600" b="1" spc="-45" dirty="0">
                <a:solidFill>
                  <a:srgbClr val="0075B1"/>
                </a:solidFill>
                <a:latin typeface="Carlito"/>
                <a:cs typeface="Carlito"/>
              </a:rPr>
              <a:t>s</a:t>
            </a:r>
            <a:r>
              <a:rPr sz="3600" b="1" dirty="0">
                <a:solidFill>
                  <a:srgbClr val="0075B1"/>
                </a:solidFill>
                <a:latin typeface="Carlito"/>
                <a:cs typeface="Carlito"/>
              </a:rPr>
              <a:t>t</a:t>
            </a:r>
            <a:endParaRPr sz="3600">
              <a:latin typeface="Carlito"/>
              <a:cs typeface="Carlito"/>
            </a:endParaRPr>
          </a:p>
        </p:txBody>
      </p:sp>
      <p:sp>
        <p:nvSpPr>
          <p:cNvPr id="9" name="object 9"/>
          <p:cNvSpPr txBox="1"/>
          <p:nvPr/>
        </p:nvSpPr>
        <p:spPr>
          <a:xfrm>
            <a:off x="8062721" y="1094994"/>
            <a:ext cx="9562148" cy="1496564"/>
          </a:xfrm>
          <a:prstGeom prst="rect">
            <a:avLst/>
          </a:prstGeom>
        </p:spPr>
        <p:txBody>
          <a:bodyPr vert="horz" wrap="square" lIns="0" tIns="133350" rIns="0" bIns="0" rtlCol="0">
            <a:spAutoFit/>
          </a:bodyPr>
          <a:lstStyle/>
          <a:p>
            <a:pPr marL="19050">
              <a:spcBef>
                <a:spcPts val="1050"/>
              </a:spcBef>
            </a:pPr>
            <a:r>
              <a:rPr sz="2700" spc="-15" dirty="0">
                <a:solidFill>
                  <a:srgbClr val="0075B1"/>
                </a:solidFill>
                <a:latin typeface="Carlito"/>
                <a:cs typeface="Carlito"/>
              </a:rPr>
              <a:t>There are </a:t>
            </a:r>
            <a:r>
              <a:rPr sz="2700" spc="-8" dirty="0">
                <a:solidFill>
                  <a:srgbClr val="0075B1"/>
                </a:solidFill>
                <a:latin typeface="Carlito"/>
                <a:cs typeface="Carlito"/>
              </a:rPr>
              <a:t>three fundamental </a:t>
            </a:r>
            <a:r>
              <a:rPr sz="2700" spc="-23" dirty="0">
                <a:solidFill>
                  <a:srgbClr val="0075B1"/>
                </a:solidFill>
                <a:latin typeface="Carlito"/>
                <a:cs typeface="Carlito"/>
              </a:rPr>
              <a:t>factors for </a:t>
            </a:r>
            <a:r>
              <a:rPr sz="2700" dirty="0">
                <a:solidFill>
                  <a:srgbClr val="0075B1"/>
                </a:solidFill>
                <a:latin typeface="Carlito"/>
                <a:cs typeface="Carlito"/>
              </a:rPr>
              <a:t>each</a:t>
            </a:r>
            <a:r>
              <a:rPr sz="2700" spc="135" dirty="0">
                <a:solidFill>
                  <a:srgbClr val="0075B1"/>
                </a:solidFill>
                <a:latin typeface="Carlito"/>
                <a:cs typeface="Carlito"/>
              </a:rPr>
              <a:t> </a:t>
            </a:r>
            <a:r>
              <a:rPr sz="2700" spc="-15" dirty="0">
                <a:solidFill>
                  <a:srgbClr val="0075B1"/>
                </a:solidFill>
                <a:latin typeface="Carlito"/>
                <a:cs typeface="Carlito"/>
              </a:rPr>
              <a:t>project:</a:t>
            </a:r>
            <a:endParaRPr sz="2700" dirty="0">
              <a:latin typeface="Carlito"/>
              <a:cs typeface="Carlito"/>
            </a:endParaRPr>
          </a:p>
          <a:p>
            <a:pPr marL="447675" marR="7620" indent="-255270">
              <a:spcBef>
                <a:spcPts val="900"/>
              </a:spcBef>
              <a:buFont typeface="Arial"/>
              <a:buChar char="•"/>
              <a:tabLst>
                <a:tab pos="447675" algn="l"/>
              </a:tabLst>
            </a:pPr>
            <a:r>
              <a:rPr sz="2700" spc="-8" dirty="0">
                <a:solidFill>
                  <a:srgbClr val="0075B1"/>
                </a:solidFill>
                <a:latin typeface="Carlito"/>
                <a:cs typeface="Carlito"/>
              </a:rPr>
              <a:t>Scope </a:t>
            </a:r>
            <a:r>
              <a:rPr sz="2700" dirty="0">
                <a:solidFill>
                  <a:srgbClr val="0075B1"/>
                </a:solidFill>
                <a:latin typeface="Carlito"/>
                <a:cs typeface="Carlito"/>
              </a:rPr>
              <a:t>= the sum of the activities and </a:t>
            </a:r>
            <a:r>
              <a:rPr sz="2700" spc="-15" dirty="0">
                <a:solidFill>
                  <a:srgbClr val="0075B1"/>
                </a:solidFill>
                <a:latin typeface="Carlito"/>
                <a:cs typeface="Carlito"/>
              </a:rPr>
              <a:t>work </a:t>
            </a:r>
            <a:r>
              <a:rPr sz="2700" spc="-23" dirty="0">
                <a:solidFill>
                  <a:srgbClr val="0075B1"/>
                </a:solidFill>
                <a:latin typeface="Carlito"/>
                <a:cs typeface="Carlito"/>
              </a:rPr>
              <a:t>to </a:t>
            </a:r>
            <a:r>
              <a:rPr sz="2700" dirty="0">
                <a:solidFill>
                  <a:srgbClr val="0075B1"/>
                </a:solidFill>
                <a:latin typeface="Carlito"/>
                <a:cs typeface="Carlito"/>
              </a:rPr>
              <a:t>be </a:t>
            </a:r>
            <a:r>
              <a:rPr sz="2700" spc="-15" dirty="0">
                <a:solidFill>
                  <a:srgbClr val="0075B1"/>
                </a:solidFill>
                <a:latin typeface="Carlito"/>
                <a:cs typeface="Carlito"/>
              </a:rPr>
              <a:t>performed </a:t>
            </a:r>
            <a:r>
              <a:rPr sz="2700" spc="8" dirty="0">
                <a:solidFill>
                  <a:srgbClr val="0075B1"/>
                </a:solidFill>
                <a:latin typeface="Carlito"/>
                <a:cs typeface="Carlito"/>
              </a:rPr>
              <a:t>in  </a:t>
            </a:r>
            <a:r>
              <a:rPr sz="2700" spc="-15" dirty="0">
                <a:solidFill>
                  <a:srgbClr val="0075B1"/>
                </a:solidFill>
                <a:latin typeface="Carlito"/>
                <a:cs typeface="Carlito"/>
              </a:rPr>
              <a:t>order </a:t>
            </a:r>
            <a:r>
              <a:rPr sz="2700" spc="-23" dirty="0">
                <a:solidFill>
                  <a:srgbClr val="0075B1"/>
                </a:solidFill>
                <a:latin typeface="Carlito"/>
                <a:cs typeface="Carlito"/>
              </a:rPr>
              <a:t>to </a:t>
            </a:r>
            <a:r>
              <a:rPr sz="2700" spc="-8" dirty="0">
                <a:solidFill>
                  <a:srgbClr val="0075B1"/>
                </a:solidFill>
                <a:latin typeface="Carlito"/>
                <a:cs typeface="Carlito"/>
              </a:rPr>
              <a:t>reach </a:t>
            </a:r>
            <a:r>
              <a:rPr sz="2700" dirty="0">
                <a:solidFill>
                  <a:srgbClr val="0075B1"/>
                </a:solidFill>
                <a:latin typeface="Carlito"/>
                <a:cs typeface="Carlito"/>
              </a:rPr>
              <a:t>the </a:t>
            </a:r>
            <a:r>
              <a:rPr sz="2700" spc="-15" dirty="0">
                <a:solidFill>
                  <a:srgbClr val="0075B1"/>
                </a:solidFill>
                <a:latin typeface="Carlito"/>
                <a:cs typeface="Carlito"/>
              </a:rPr>
              <a:t>project </a:t>
            </a:r>
            <a:r>
              <a:rPr sz="2700" spc="-8" dirty="0">
                <a:solidFill>
                  <a:srgbClr val="0075B1"/>
                </a:solidFill>
                <a:latin typeface="Carlito"/>
                <a:cs typeface="Carlito"/>
              </a:rPr>
              <a:t>goal. </a:t>
            </a:r>
            <a:r>
              <a:rPr sz="2700" dirty="0">
                <a:solidFill>
                  <a:srgbClr val="0075B1"/>
                </a:solidFill>
                <a:latin typeface="Carlito"/>
                <a:cs typeface="Carlito"/>
              </a:rPr>
              <a:t>In </a:t>
            </a:r>
            <a:r>
              <a:rPr sz="2700" spc="-8" dirty="0">
                <a:solidFill>
                  <a:srgbClr val="0075B1"/>
                </a:solidFill>
                <a:latin typeface="Carlito"/>
                <a:cs typeface="Carlito"/>
              </a:rPr>
              <a:t>other </a:t>
            </a:r>
            <a:r>
              <a:rPr sz="2700" spc="-15" dirty="0">
                <a:solidFill>
                  <a:srgbClr val="0075B1"/>
                </a:solidFill>
                <a:latin typeface="Carlito"/>
                <a:cs typeface="Carlito"/>
              </a:rPr>
              <a:t>words, </a:t>
            </a:r>
            <a:r>
              <a:rPr sz="2700" dirty="0">
                <a:solidFill>
                  <a:srgbClr val="0075B1"/>
                </a:solidFill>
                <a:latin typeface="Carlito"/>
                <a:cs typeface="Carlito"/>
              </a:rPr>
              <a:t>the </a:t>
            </a:r>
            <a:r>
              <a:rPr sz="2700" spc="-8" dirty="0">
                <a:solidFill>
                  <a:srgbClr val="0075B1"/>
                </a:solidFill>
                <a:latin typeface="Carlito"/>
                <a:cs typeface="Carlito"/>
              </a:rPr>
              <a:t>scope</a:t>
            </a:r>
            <a:r>
              <a:rPr sz="2700" spc="480" dirty="0">
                <a:solidFill>
                  <a:srgbClr val="0075B1"/>
                </a:solidFill>
                <a:latin typeface="Carlito"/>
                <a:cs typeface="Carlito"/>
              </a:rPr>
              <a:t> </a:t>
            </a:r>
            <a:r>
              <a:rPr sz="2700" dirty="0">
                <a:solidFill>
                  <a:srgbClr val="0075B1"/>
                </a:solidFill>
                <a:latin typeface="Carlito"/>
                <a:cs typeface="Carlito"/>
              </a:rPr>
              <a:t>is</a:t>
            </a:r>
            <a:endParaRPr sz="2700" dirty="0">
              <a:latin typeface="Carlito"/>
              <a:cs typeface="Carlito"/>
            </a:endParaRPr>
          </a:p>
        </p:txBody>
      </p:sp>
      <p:sp>
        <p:nvSpPr>
          <p:cNvPr id="10" name="object 10"/>
          <p:cNvSpPr txBox="1"/>
          <p:nvPr/>
        </p:nvSpPr>
        <p:spPr>
          <a:xfrm>
            <a:off x="8062721" y="2444497"/>
            <a:ext cx="9564053" cy="7198124"/>
          </a:xfrm>
          <a:prstGeom prst="rect">
            <a:avLst/>
          </a:prstGeom>
        </p:spPr>
        <p:txBody>
          <a:bodyPr vert="horz" wrap="square" lIns="0" tIns="133350" rIns="0" bIns="0" rtlCol="0">
            <a:spAutoFit/>
          </a:bodyPr>
          <a:lstStyle/>
          <a:p>
            <a:pPr marL="447675">
              <a:spcBef>
                <a:spcPts val="1050"/>
              </a:spcBef>
            </a:pPr>
            <a:r>
              <a:rPr sz="2700" spc="-8" dirty="0">
                <a:solidFill>
                  <a:srgbClr val="0075B1"/>
                </a:solidFill>
                <a:latin typeface="Carlito"/>
                <a:cs typeface="Carlito"/>
              </a:rPr>
              <a:t>everything that needs </a:t>
            </a:r>
            <a:r>
              <a:rPr sz="2700" spc="-23" dirty="0">
                <a:solidFill>
                  <a:srgbClr val="0075B1"/>
                </a:solidFill>
                <a:latin typeface="Carlito"/>
                <a:cs typeface="Carlito"/>
              </a:rPr>
              <a:t>to </a:t>
            </a:r>
            <a:r>
              <a:rPr sz="2700" dirty="0">
                <a:solidFill>
                  <a:srgbClr val="0075B1"/>
                </a:solidFill>
                <a:latin typeface="Carlito"/>
                <a:cs typeface="Carlito"/>
              </a:rPr>
              <a:t>be </a:t>
            </a:r>
            <a:r>
              <a:rPr sz="2700" spc="-8" dirty="0">
                <a:solidFill>
                  <a:srgbClr val="0075B1"/>
                </a:solidFill>
                <a:latin typeface="Carlito"/>
                <a:cs typeface="Carlito"/>
              </a:rPr>
              <a:t>done during </a:t>
            </a:r>
            <a:r>
              <a:rPr sz="2700" dirty="0">
                <a:solidFill>
                  <a:srgbClr val="0075B1"/>
                </a:solidFill>
                <a:latin typeface="Carlito"/>
                <a:cs typeface="Carlito"/>
              </a:rPr>
              <a:t>the</a:t>
            </a:r>
            <a:r>
              <a:rPr sz="2700" spc="188" dirty="0">
                <a:solidFill>
                  <a:srgbClr val="0075B1"/>
                </a:solidFill>
                <a:latin typeface="Carlito"/>
                <a:cs typeface="Carlito"/>
              </a:rPr>
              <a:t> </a:t>
            </a:r>
            <a:r>
              <a:rPr sz="2700" spc="-15" dirty="0">
                <a:solidFill>
                  <a:srgbClr val="0075B1"/>
                </a:solidFill>
                <a:latin typeface="Carlito"/>
                <a:cs typeface="Carlito"/>
              </a:rPr>
              <a:t>project.</a:t>
            </a:r>
            <a:endParaRPr sz="2700">
              <a:latin typeface="Carlito"/>
              <a:cs typeface="Carlito"/>
            </a:endParaRPr>
          </a:p>
          <a:p>
            <a:pPr marL="447675" marR="8573" indent="-255270">
              <a:spcBef>
                <a:spcPts val="900"/>
              </a:spcBef>
              <a:buFont typeface="Arial"/>
              <a:buChar char="•"/>
              <a:tabLst>
                <a:tab pos="447675" algn="l"/>
              </a:tabLst>
            </a:pPr>
            <a:r>
              <a:rPr sz="2700" spc="-8" dirty="0">
                <a:solidFill>
                  <a:srgbClr val="0075B1"/>
                </a:solidFill>
                <a:latin typeface="Carlito"/>
                <a:cs typeface="Carlito"/>
              </a:rPr>
              <a:t>Time </a:t>
            </a:r>
            <a:r>
              <a:rPr sz="2700" dirty="0">
                <a:solidFill>
                  <a:srgbClr val="0075B1"/>
                </a:solidFill>
                <a:latin typeface="Carlito"/>
                <a:cs typeface="Carlito"/>
              </a:rPr>
              <a:t>= the </a:t>
            </a:r>
            <a:r>
              <a:rPr sz="2700" spc="-15" dirty="0">
                <a:solidFill>
                  <a:srgbClr val="0075B1"/>
                </a:solidFill>
                <a:latin typeface="Carlito"/>
                <a:cs typeface="Carlito"/>
              </a:rPr>
              <a:t>available timeframe </a:t>
            </a:r>
            <a:r>
              <a:rPr sz="2700" spc="-8" dirty="0">
                <a:solidFill>
                  <a:srgbClr val="0075B1"/>
                </a:solidFill>
                <a:latin typeface="Carlito"/>
                <a:cs typeface="Carlito"/>
              </a:rPr>
              <a:t>given </a:t>
            </a:r>
            <a:r>
              <a:rPr sz="2700" spc="-23" dirty="0">
                <a:solidFill>
                  <a:srgbClr val="0075B1"/>
                </a:solidFill>
                <a:latin typeface="Carlito"/>
                <a:cs typeface="Carlito"/>
              </a:rPr>
              <a:t>for </a:t>
            </a:r>
            <a:r>
              <a:rPr sz="2700" dirty="0">
                <a:solidFill>
                  <a:srgbClr val="0075B1"/>
                </a:solidFill>
                <a:latin typeface="Carlito"/>
                <a:cs typeface="Carlito"/>
              </a:rPr>
              <a:t>the </a:t>
            </a:r>
            <a:r>
              <a:rPr sz="2700" spc="-15" dirty="0">
                <a:solidFill>
                  <a:srgbClr val="0075B1"/>
                </a:solidFill>
                <a:latin typeface="Carlito"/>
                <a:cs typeface="Carlito"/>
              </a:rPr>
              <a:t>project </a:t>
            </a:r>
            <a:r>
              <a:rPr sz="2700" spc="-23" dirty="0">
                <a:solidFill>
                  <a:srgbClr val="0075B1"/>
                </a:solidFill>
                <a:latin typeface="Carlito"/>
                <a:cs typeface="Carlito"/>
              </a:rPr>
              <a:t>to </a:t>
            </a:r>
            <a:r>
              <a:rPr sz="2700" spc="-8" dirty="0">
                <a:solidFill>
                  <a:srgbClr val="0075B1"/>
                </a:solidFill>
                <a:latin typeface="Carlito"/>
                <a:cs typeface="Carlito"/>
              </a:rPr>
              <a:t>reach </a:t>
            </a:r>
            <a:r>
              <a:rPr sz="2700" dirty="0">
                <a:solidFill>
                  <a:srgbClr val="0075B1"/>
                </a:solidFill>
                <a:latin typeface="Carlito"/>
                <a:cs typeface="Carlito"/>
              </a:rPr>
              <a:t>its  </a:t>
            </a:r>
            <a:r>
              <a:rPr sz="2700" spc="-8" dirty="0">
                <a:solidFill>
                  <a:srgbClr val="0075B1"/>
                </a:solidFill>
                <a:latin typeface="Carlito"/>
                <a:cs typeface="Carlito"/>
              </a:rPr>
              <a:t>goal.</a:t>
            </a:r>
            <a:endParaRPr sz="2700">
              <a:latin typeface="Carlito"/>
              <a:cs typeface="Carlito"/>
            </a:endParaRPr>
          </a:p>
          <a:p>
            <a:pPr marL="447675" indent="-255270">
              <a:spcBef>
                <a:spcPts val="900"/>
              </a:spcBef>
              <a:buFont typeface="Arial"/>
              <a:buChar char="•"/>
              <a:tabLst>
                <a:tab pos="447675" algn="l"/>
              </a:tabLst>
            </a:pPr>
            <a:r>
              <a:rPr sz="2700" spc="-15" dirty="0">
                <a:solidFill>
                  <a:srgbClr val="0075B1"/>
                </a:solidFill>
                <a:latin typeface="Carlito"/>
                <a:cs typeface="Carlito"/>
              </a:rPr>
              <a:t>Cost </a:t>
            </a:r>
            <a:r>
              <a:rPr sz="2700" dirty="0">
                <a:solidFill>
                  <a:srgbClr val="0075B1"/>
                </a:solidFill>
                <a:latin typeface="Carlito"/>
                <a:cs typeface="Carlito"/>
              </a:rPr>
              <a:t>= the </a:t>
            </a:r>
            <a:r>
              <a:rPr sz="2700" spc="-15" dirty="0">
                <a:solidFill>
                  <a:srgbClr val="0075B1"/>
                </a:solidFill>
                <a:latin typeface="Carlito"/>
                <a:cs typeface="Carlito"/>
              </a:rPr>
              <a:t>resources available </a:t>
            </a:r>
            <a:r>
              <a:rPr sz="2700" spc="-23" dirty="0">
                <a:solidFill>
                  <a:srgbClr val="0075B1"/>
                </a:solidFill>
                <a:latin typeface="Carlito"/>
                <a:cs typeface="Carlito"/>
              </a:rPr>
              <a:t>for </a:t>
            </a:r>
            <a:r>
              <a:rPr sz="2700" dirty="0">
                <a:solidFill>
                  <a:srgbClr val="0075B1"/>
                </a:solidFill>
                <a:latin typeface="Carlito"/>
                <a:cs typeface="Carlito"/>
              </a:rPr>
              <a:t>the</a:t>
            </a:r>
            <a:r>
              <a:rPr sz="2700" spc="105" dirty="0">
                <a:solidFill>
                  <a:srgbClr val="0075B1"/>
                </a:solidFill>
                <a:latin typeface="Carlito"/>
                <a:cs typeface="Carlito"/>
              </a:rPr>
              <a:t> </a:t>
            </a:r>
            <a:r>
              <a:rPr sz="2700" spc="-15" dirty="0">
                <a:solidFill>
                  <a:srgbClr val="0075B1"/>
                </a:solidFill>
                <a:latin typeface="Carlito"/>
                <a:cs typeface="Carlito"/>
              </a:rPr>
              <a:t>project.</a:t>
            </a:r>
            <a:endParaRPr sz="2700">
              <a:latin typeface="Carlito"/>
              <a:cs typeface="Carlito"/>
            </a:endParaRPr>
          </a:p>
          <a:p>
            <a:pPr marL="19050" marR="7620">
              <a:spcBef>
                <a:spcPts val="900"/>
              </a:spcBef>
              <a:tabLst>
                <a:tab pos="754380" algn="l"/>
                <a:tab pos="1725930" algn="l"/>
                <a:tab pos="3538538" algn="l"/>
                <a:tab pos="4683443" algn="l"/>
                <a:tab pos="5607368" algn="l"/>
                <a:tab pos="6116955" algn="l"/>
                <a:tab pos="6685598" algn="l"/>
                <a:tab pos="7842885" algn="l"/>
                <a:tab pos="8335328" algn="l"/>
              </a:tabLst>
            </a:pPr>
            <a:r>
              <a:rPr sz="2700" spc="-8" dirty="0">
                <a:solidFill>
                  <a:srgbClr val="0075B1"/>
                </a:solidFill>
                <a:latin typeface="Carlito"/>
                <a:cs typeface="Carlito"/>
              </a:rPr>
              <a:t>Th</a:t>
            </a:r>
            <a:r>
              <a:rPr sz="2700" dirty="0">
                <a:solidFill>
                  <a:srgbClr val="0075B1"/>
                </a:solidFill>
                <a:latin typeface="Carlito"/>
                <a:cs typeface="Carlito"/>
              </a:rPr>
              <a:t>e	th</a:t>
            </a:r>
            <a:r>
              <a:rPr sz="2700" spc="-30" dirty="0">
                <a:solidFill>
                  <a:srgbClr val="0075B1"/>
                </a:solidFill>
                <a:latin typeface="Carlito"/>
                <a:cs typeface="Carlito"/>
              </a:rPr>
              <a:t>r</a:t>
            </a:r>
            <a:r>
              <a:rPr sz="2700" dirty="0">
                <a:solidFill>
                  <a:srgbClr val="0075B1"/>
                </a:solidFill>
                <a:latin typeface="Carlito"/>
                <a:cs typeface="Carlito"/>
              </a:rPr>
              <a:t>ee	</a:t>
            </a:r>
            <a:r>
              <a:rPr sz="2700" spc="-8" dirty="0">
                <a:solidFill>
                  <a:srgbClr val="0075B1"/>
                </a:solidFill>
                <a:latin typeface="Carlito"/>
                <a:cs typeface="Carlito"/>
              </a:rPr>
              <a:t>di</a:t>
            </a:r>
            <a:r>
              <a:rPr sz="2700" spc="8" dirty="0">
                <a:solidFill>
                  <a:srgbClr val="0075B1"/>
                </a:solidFill>
                <a:latin typeface="Carlito"/>
                <a:cs typeface="Carlito"/>
              </a:rPr>
              <a:t>m</a:t>
            </a:r>
            <a:r>
              <a:rPr sz="2700" dirty="0">
                <a:solidFill>
                  <a:srgbClr val="0075B1"/>
                </a:solidFill>
                <a:latin typeface="Carlito"/>
                <a:cs typeface="Carlito"/>
              </a:rPr>
              <a:t>ensions	al</a:t>
            </a:r>
            <a:r>
              <a:rPr sz="2700" spc="-30" dirty="0">
                <a:solidFill>
                  <a:srgbClr val="0075B1"/>
                </a:solidFill>
                <a:latin typeface="Carlito"/>
                <a:cs typeface="Carlito"/>
              </a:rPr>
              <a:t>w</a:t>
            </a:r>
            <a:r>
              <a:rPr sz="2700" spc="-53" dirty="0">
                <a:solidFill>
                  <a:srgbClr val="0075B1"/>
                </a:solidFill>
                <a:latin typeface="Carlito"/>
                <a:cs typeface="Carlito"/>
              </a:rPr>
              <a:t>a</a:t>
            </a:r>
            <a:r>
              <a:rPr sz="2700" spc="-30" dirty="0">
                <a:solidFill>
                  <a:srgbClr val="0075B1"/>
                </a:solidFill>
                <a:latin typeface="Carlito"/>
                <a:cs typeface="Carlito"/>
              </a:rPr>
              <a:t>y</a:t>
            </a:r>
            <a:r>
              <a:rPr sz="2700" dirty="0">
                <a:solidFill>
                  <a:srgbClr val="0075B1"/>
                </a:solidFill>
                <a:latin typeface="Carlito"/>
                <a:cs typeface="Carlito"/>
              </a:rPr>
              <a:t>s	</a:t>
            </a:r>
            <a:r>
              <a:rPr sz="2700" spc="8" dirty="0">
                <a:solidFill>
                  <a:srgbClr val="0075B1"/>
                </a:solidFill>
                <a:latin typeface="Carlito"/>
                <a:cs typeface="Carlito"/>
              </a:rPr>
              <a:t>n</a:t>
            </a:r>
            <a:r>
              <a:rPr sz="2700" dirty="0">
                <a:solidFill>
                  <a:srgbClr val="0075B1"/>
                </a:solidFill>
                <a:latin typeface="Carlito"/>
                <a:cs typeface="Carlito"/>
              </a:rPr>
              <a:t>e</a:t>
            </a:r>
            <a:r>
              <a:rPr sz="2700" spc="8" dirty="0">
                <a:solidFill>
                  <a:srgbClr val="0075B1"/>
                </a:solidFill>
                <a:latin typeface="Carlito"/>
                <a:cs typeface="Carlito"/>
              </a:rPr>
              <a:t>e</a:t>
            </a:r>
            <a:r>
              <a:rPr sz="2700" dirty="0">
                <a:solidFill>
                  <a:srgbClr val="0075B1"/>
                </a:solidFill>
                <a:latin typeface="Carlito"/>
                <a:cs typeface="Carlito"/>
              </a:rPr>
              <a:t>d	</a:t>
            </a:r>
            <a:r>
              <a:rPr sz="2700" spc="-38" dirty="0">
                <a:solidFill>
                  <a:srgbClr val="0075B1"/>
                </a:solidFill>
                <a:latin typeface="Carlito"/>
                <a:cs typeface="Carlito"/>
              </a:rPr>
              <a:t>t</a:t>
            </a:r>
            <a:r>
              <a:rPr sz="2700" dirty="0">
                <a:solidFill>
                  <a:srgbClr val="0075B1"/>
                </a:solidFill>
                <a:latin typeface="Carlito"/>
                <a:cs typeface="Carlito"/>
              </a:rPr>
              <a:t>o	</a:t>
            </a:r>
            <a:r>
              <a:rPr sz="2700" spc="8" dirty="0">
                <a:solidFill>
                  <a:srgbClr val="0075B1"/>
                </a:solidFill>
                <a:latin typeface="Carlito"/>
                <a:cs typeface="Carlito"/>
              </a:rPr>
              <a:t>b</a:t>
            </a:r>
            <a:r>
              <a:rPr sz="2700" dirty="0">
                <a:solidFill>
                  <a:srgbClr val="0075B1"/>
                </a:solidFill>
                <a:latin typeface="Carlito"/>
                <a:cs typeface="Carlito"/>
              </a:rPr>
              <a:t>e	l</a:t>
            </a:r>
            <a:r>
              <a:rPr sz="2700" spc="-8" dirty="0">
                <a:solidFill>
                  <a:srgbClr val="0075B1"/>
                </a:solidFill>
                <a:latin typeface="Carlito"/>
                <a:cs typeface="Carlito"/>
              </a:rPr>
              <a:t>oo</a:t>
            </a:r>
            <a:r>
              <a:rPr sz="2700" spc="-105" dirty="0">
                <a:solidFill>
                  <a:srgbClr val="0075B1"/>
                </a:solidFill>
                <a:latin typeface="Carlito"/>
                <a:cs typeface="Carlito"/>
              </a:rPr>
              <a:t>k</a:t>
            </a:r>
            <a:r>
              <a:rPr sz="2700" dirty="0">
                <a:solidFill>
                  <a:srgbClr val="0075B1"/>
                </a:solidFill>
                <a:latin typeface="Carlito"/>
                <a:cs typeface="Carlito"/>
              </a:rPr>
              <a:t>ed	</a:t>
            </a:r>
            <a:r>
              <a:rPr sz="2700" spc="-30" dirty="0">
                <a:solidFill>
                  <a:srgbClr val="0075B1"/>
                </a:solidFill>
                <a:latin typeface="Carlito"/>
                <a:cs typeface="Carlito"/>
              </a:rPr>
              <a:t>a</a:t>
            </a:r>
            <a:r>
              <a:rPr sz="2700" dirty="0">
                <a:solidFill>
                  <a:srgbClr val="0075B1"/>
                </a:solidFill>
                <a:latin typeface="Carlito"/>
                <a:cs typeface="Carlito"/>
              </a:rPr>
              <a:t>t	</a:t>
            </a:r>
            <a:r>
              <a:rPr sz="2700" spc="-38" dirty="0">
                <a:solidFill>
                  <a:srgbClr val="0075B1"/>
                </a:solidFill>
                <a:latin typeface="Carlito"/>
                <a:cs typeface="Carlito"/>
              </a:rPr>
              <a:t>t</a:t>
            </a:r>
            <a:r>
              <a:rPr sz="2700" spc="-8" dirty="0">
                <a:solidFill>
                  <a:srgbClr val="0075B1"/>
                </a:solidFill>
                <a:latin typeface="Carlito"/>
                <a:cs typeface="Carlito"/>
              </a:rPr>
              <a:t>o</a:t>
            </a:r>
            <a:r>
              <a:rPr sz="2700" spc="-15" dirty="0">
                <a:solidFill>
                  <a:srgbClr val="0075B1"/>
                </a:solidFill>
                <a:latin typeface="Carlito"/>
                <a:cs typeface="Carlito"/>
              </a:rPr>
              <a:t>g</a:t>
            </a:r>
            <a:r>
              <a:rPr sz="2700" dirty="0">
                <a:solidFill>
                  <a:srgbClr val="0075B1"/>
                </a:solidFill>
                <a:latin typeface="Carlito"/>
                <a:cs typeface="Carlito"/>
              </a:rPr>
              <a:t>ether  </a:t>
            </a:r>
            <a:r>
              <a:rPr sz="2700" spc="-8" dirty="0">
                <a:solidFill>
                  <a:srgbClr val="0075B1"/>
                </a:solidFill>
                <a:latin typeface="Carlito"/>
                <a:cs typeface="Carlito"/>
              </a:rPr>
              <a:t>because:</a:t>
            </a:r>
            <a:endParaRPr sz="2700">
              <a:latin typeface="Carlito"/>
              <a:cs typeface="Carlito"/>
            </a:endParaRPr>
          </a:p>
          <a:p>
            <a:pPr marL="3306128" marR="157163" indent="-3138488">
              <a:spcBef>
                <a:spcPts val="878"/>
              </a:spcBef>
            </a:pPr>
            <a:r>
              <a:rPr sz="3000" b="1" spc="-8" dirty="0">
                <a:solidFill>
                  <a:srgbClr val="0075B1"/>
                </a:solidFill>
                <a:latin typeface="Carlito"/>
                <a:cs typeface="Carlito"/>
              </a:rPr>
              <a:t>If a </a:t>
            </a:r>
            <a:r>
              <a:rPr sz="3000" b="1" spc="-15" dirty="0">
                <a:solidFill>
                  <a:srgbClr val="0075B1"/>
                </a:solidFill>
                <a:latin typeface="Carlito"/>
                <a:cs typeface="Carlito"/>
              </a:rPr>
              <a:t>change </a:t>
            </a:r>
            <a:r>
              <a:rPr sz="3000" b="1" spc="-8" dirty="0">
                <a:solidFill>
                  <a:srgbClr val="0075B1"/>
                </a:solidFill>
                <a:latin typeface="Carlito"/>
                <a:cs typeface="Carlito"/>
              </a:rPr>
              <a:t>is made </a:t>
            </a:r>
            <a:r>
              <a:rPr sz="3000" b="1" spc="-23" dirty="0">
                <a:solidFill>
                  <a:srgbClr val="0075B1"/>
                </a:solidFill>
                <a:latin typeface="Carlito"/>
                <a:cs typeface="Carlito"/>
              </a:rPr>
              <a:t>to </a:t>
            </a:r>
            <a:r>
              <a:rPr sz="3000" b="1" spc="-8" dirty="0">
                <a:solidFill>
                  <a:srgbClr val="0075B1"/>
                </a:solidFill>
                <a:latin typeface="Carlito"/>
                <a:cs typeface="Carlito"/>
              </a:rPr>
              <a:t>one of them, one or both the </a:t>
            </a:r>
            <a:r>
              <a:rPr sz="3000" b="1" spc="-15" dirty="0">
                <a:solidFill>
                  <a:srgbClr val="0075B1"/>
                </a:solidFill>
                <a:latin typeface="Carlito"/>
                <a:cs typeface="Carlito"/>
              </a:rPr>
              <a:t>others  </a:t>
            </a:r>
            <a:r>
              <a:rPr sz="3000" b="1" spc="-8" dirty="0">
                <a:solidFill>
                  <a:srgbClr val="0075B1"/>
                </a:solidFill>
                <a:latin typeface="Carlito"/>
                <a:cs typeface="Carlito"/>
              </a:rPr>
              <a:t>will </a:t>
            </a:r>
            <a:r>
              <a:rPr sz="3000" b="1" spc="-15" dirty="0">
                <a:solidFill>
                  <a:srgbClr val="0075B1"/>
                </a:solidFill>
                <a:latin typeface="Carlito"/>
                <a:cs typeface="Carlito"/>
              </a:rPr>
              <a:t>change </a:t>
            </a:r>
            <a:r>
              <a:rPr sz="3000" b="1" spc="-8" dirty="0">
                <a:solidFill>
                  <a:srgbClr val="0075B1"/>
                </a:solidFill>
                <a:latin typeface="Carlito"/>
                <a:cs typeface="Carlito"/>
              </a:rPr>
              <a:t>as</a:t>
            </a:r>
            <a:r>
              <a:rPr sz="3000" b="1" spc="8" dirty="0">
                <a:solidFill>
                  <a:srgbClr val="0075B1"/>
                </a:solidFill>
                <a:latin typeface="Carlito"/>
                <a:cs typeface="Carlito"/>
              </a:rPr>
              <a:t> </a:t>
            </a:r>
            <a:r>
              <a:rPr sz="3000" b="1" spc="-15" dirty="0">
                <a:solidFill>
                  <a:srgbClr val="0075B1"/>
                </a:solidFill>
                <a:latin typeface="Carlito"/>
                <a:cs typeface="Carlito"/>
              </a:rPr>
              <a:t>well</a:t>
            </a:r>
            <a:endParaRPr sz="3000">
              <a:latin typeface="Carlito"/>
              <a:cs typeface="Carlito"/>
            </a:endParaRPr>
          </a:p>
          <a:p>
            <a:pPr marL="19050" marR="7620" algn="just">
              <a:spcBef>
                <a:spcPts val="945"/>
              </a:spcBef>
            </a:pPr>
            <a:r>
              <a:rPr sz="2400" spc="-15" dirty="0">
                <a:solidFill>
                  <a:srgbClr val="0075B1"/>
                </a:solidFill>
                <a:latin typeface="Carlito"/>
                <a:cs typeface="Carlito"/>
              </a:rPr>
              <a:t>Example: you are planning to </a:t>
            </a:r>
            <a:r>
              <a:rPr sz="2400" spc="-8" dirty="0">
                <a:solidFill>
                  <a:srgbClr val="0075B1"/>
                </a:solidFill>
                <a:latin typeface="Carlito"/>
                <a:cs typeface="Carlito"/>
              </a:rPr>
              <a:t>build </a:t>
            </a:r>
            <a:r>
              <a:rPr sz="2400" dirty="0">
                <a:solidFill>
                  <a:srgbClr val="0075B1"/>
                </a:solidFill>
                <a:latin typeface="Carlito"/>
                <a:cs typeface="Carlito"/>
              </a:rPr>
              <a:t>a </a:t>
            </a:r>
            <a:r>
              <a:rPr sz="2400" spc="-8" dirty="0">
                <a:solidFill>
                  <a:srgbClr val="0075B1"/>
                </a:solidFill>
                <a:latin typeface="Carlito"/>
                <a:cs typeface="Carlito"/>
              </a:rPr>
              <a:t>two-floor house (scope) until </a:t>
            </a:r>
            <a:r>
              <a:rPr sz="2400" dirty="0">
                <a:solidFill>
                  <a:srgbClr val="0075B1"/>
                </a:solidFill>
                <a:latin typeface="Carlito"/>
                <a:cs typeface="Carlito"/>
              </a:rPr>
              <a:t>the end of  the </a:t>
            </a:r>
            <a:r>
              <a:rPr sz="2400" spc="-8" dirty="0">
                <a:solidFill>
                  <a:srgbClr val="0075B1"/>
                </a:solidFill>
                <a:latin typeface="Carlito"/>
                <a:cs typeface="Carlito"/>
              </a:rPr>
              <a:t>summer (time) </a:t>
            </a:r>
            <a:r>
              <a:rPr sz="2400" dirty="0">
                <a:solidFill>
                  <a:srgbClr val="0075B1"/>
                </a:solidFill>
                <a:latin typeface="Carlito"/>
                <a:cs typeface="Carlito"/>
              </a:rPr>
              <a:t>and </a:t>
            </a:r>
            <a:r>
              <a:rPr sz="2400" spc="-8" dirty="0">
                <a:solidFill>
                  <a:srgbClr val="0075B1"/>
                </a:solidFill>
                <a:latin typeface="Carlito"/>
                <a:cs typeface="Carlito"/>
              </a:rPr>
              <a:t>within </a:t>
            </a:r>
            <a:r>
              <a:rPr sz="2400" dirty="0">
                <a:solidFill>
                  <a:srgbClr val="0075B1"/>
                </a:solidFill>
                <a:latin typeface="Carlito"/>
                <a:cs typeface="Carlito"/>
              </a:rPr>
              <a:t>a </a:t>
            </a:r>
            <a:r>
              <a:rPr sz="2400" spc="-8" dirty="0">
                <a:solidFill>
                  <a:srgbClr val="0075B1"/>
                </a:solidFill>
                <a:latin typeface="Carlito"/>
                <a:cs typeface="Carlito"/>
              </a:rPr>
              <a:t>specific </a:t>
            </a:r>
            <a:r>
              <a:rPr sz="2400" spc="-15" dirty="0">
                <a:solidFill>
                  <a:srgbClr val="0075B1"/>
                </a:solidFill>
                <a:latin typeface="Carlito"/>
                <a:cs typeface="Carlito"/>
              </a:rPr>
              <a:t>budget (cost). </a:t>
            </a:r>
            <a:r>
              <a:rPr sz="2400" spc="-8" dirty="0">
                <a:solidFill>
                  <a:srgbClr val="0075B1"/>
                </a:solidFill>
                <a:latin typeface="Carlito"/>
                <a:cs typeface="Carlito"/>
              </a:rPr>
              <a:t>If things </a:t>
            </a:r>
            <a:r>
              <a:rPr sz="2400" spc="-15" dirty="0">
                <a:solidFill>
                  <a:srgbClr val="0075B1"/>
                </a:solidFill>
                <a:latin typeface="Carlito"/>
                <a:cs typeface="Carlito"/>
              </a:rPr>
              <a:t>change </a:t>
            </a:r>
            <a:r>
              <a:rPr sz="2400" spc="-8" dirty="0">
                <a:solidFill>
                  <a:srgbClr val="0075B1"/>
                </a:solidFill>
                <a:latin typeface="Carlito"/>
                <a:cs typeface="Carlito"/>
              </a:rPr>
              <a:t>and  </a:t>
            </a:r>
            <a:r>
              <a:rPr sz="2400" spc="-15" dirty="0">
                <a:solidFill>
                  <a:srgbClr val="0075B1"/>
                </a:solidFill>
                <a:latin typeface="Carlito"/>
                <a:cs typeface="Carlito"/>
              </a:rPr>
              <a:t>you </a:t>
            </a:r>
            <a:r>
              <a:rPr sz="2400" spc="-8" dirty="0">
                <a:solidFill>
                  <a:srgbClr val="0075B1"/>
                </a:solidFill>
                <a:latin typeface="Carlito"/>
                <a:cs typeface="Carlito"/>
              </a:rPr>
              <a:t>decide </a:t>
            </a:r>
            <a:r>
              <a:rPr sz="2400" spc="-15" dirty="0">
                <a:solidFill>
                  <a:srgbClr val="0075B1"/>
                </a:solidFill>
                <a:latin typeface="Carlito"/>
                <a:cs typeface="Carlito"/>
              </a:rPr>
              <a:t>you </a:t>
            </a:r>
            <a:r>
              <a:rPr sz="2400" spc="-8" dirty="0">
                <a:solidFill>
                  <a:srgbClr val="0075B1"/>
                </a:solidFill>
                <a:latin typeface="Carlito"/>
                <a:cs typeface="Carlito"/>
              </a:rPr>
              <a:t>need three </a:t>
            </a:r>
            <a:r>
              <a:rPr sz="2400" spc="-15" dirty="0">
                <a:solidFill>
                  <a:srgbClr val="0075B1"/>
                </a:solidFill>
                <a:latin typeface="Carlito"/>
                <a:cs typeface="Carlito"/>
              </a:rPr>
              <a:t>floors to </a:t>
            </a:r>
            <a:r>
              <a:rPr sz="2400" spc="-8" dirty="0">
                <a:solidFill>
                  <a:srgbClr val="0075B1"/>
                </a:solidFill>
                <a:latin typeface="Carlito"/>
                <a:cs typeface="Carlito"/>
              </a:rPr>
              <a:t>be constructed (scope change), </a:t>
            </a:r>
            <a:r>
              <a:rPr sz="2400" spc="-15" dirty="0">
                <a:solidFill>
                  <a:srgbClr val="0075B1"/>
                </a:solidFill>
                <a:latin typeface="Carlito"/>
                <a:cs typeface="Carlito"/>
              </a:rPr>
              <a:t>you </a:t>
            </a:r>
            <a:r>
              <a:rPr sz="2400" spc="-8" dirty="0">
                <a:solidFill>
                  <a:srgbClr val="0075B1"/>
                </a:solidFill>
                <a:latin typeface="Carlito"/>
                <a:cs typeface="Carlito"/>
              </a:rPr>
              <a:t>will  need </a:t>
            </a:r>
            <a:r>
              <a:rPr sz="2400" spc="-15" dirty="0">
                <a:solidFill>
                  <a:srgbClr val="0075B1"/>
                </a:solidFill>
                <a:latin typeface="Carlito"/>
                <a:cs typeface="Carlito"/>
              </a:rPr>
              <a:t>more resources (cost) </a:t>
            </a:r>
            <a:r>
              <a:rPr sz="2400" dirty="0">
                <a:solidFill>
                  <a:srgbClr val="0075B1"/>
                </a:solidFill>
                <a:latin typeface="Carlito"/>
                <a:cs typeface="Carlito"/>
              </a:rPr>
              <a:t>and </a:t>
            </a:r>
            <a:r>
              <a:rPr sz="2400" spc="-15" dirty="0">
                <a:solidFill>
                  <a:srgbClr val="0075B1"/>
                </a:solidFill>
                <a:latin typeface="Carlito"/>
                <a:cs typeface="Carlito"/>
              </a:rPr>
              <a:t>most probably more</a:t>
            </a:r>
            <a:r>
              <a:rPr sz="2400" spc="113" dirty="0">
                <a:solidFill>
                  <a:srgbClr val="0075B1"/>
                </a:solidFill>
                <a:latin typeface="Carlito"/>
                <a:cs typeface="Carlito"/>
              </a:rPr>
              <a:t> </a:t>
            </a:r>
            <a:r>
              <a:rPr sz="2400" spc="-8" dirty="0">
                <a:solidFill>
                  <a:srgbClr val="0075B1"/>
                </a:solidFill>
                <a:latin typeface="Carlito"/>
                <a:cs typeface="Carlito"/>
              </a:rPr>
              <a:t>time.</a:t>
            </a:r>
            <a:endParaRPr sz="2400">
              <a:latin typeface="Carlito"/>
              <a:cs typeface="Carlito"/>
            </a:endParaRPr>
          </a:p>
          <a:p>
            <a:pPr marL="19050" marR="8573" algn="just">
              <a:spcBef>
                <a:spcPts val="900"/>
              </a:spcBef>
            </a:pPr>
            <a:r>
              <a:rPr sz="2400" spc="-8" dirty="0">
                <a:solidFill>
                  <a:srgbClr val="0075B1"/>
                </a:solidFill>
                <a:latin typeface="Carlito"/>
                <a:cs typeface="Carlito"/>
              </a:rPr>
              <a:t>Another </a:t>
            </a:r>
            <a:r>
              <a:rPr sz="2400" spc="-23" dirty="0">
                <a:solidFill>
                  <a:srgbClr val="0075B1"/>
                </a:solidFill>
                <a:latin typeface="Carlito"/>
                <a:cs typeface="Carlito"/>
              </a:rPr>
              <a:t>example </a:t>
            </a:r>
            <a:r>
              <a:rPr sz="2400" spc="-8" dirty="0">
                <a:solidFill>
                  <a:srgbClr val="0075B1"/>
                </a:solidFill>
                <a:latin typeface="Carlito"/>
                <a:cs typeface="Carlito"/>
              </a:rPr>
              <a:t>would be if </a:t>
            </a:r>
            <a:r>
              <a:rPr sz="2400" spc="-15" dirty="0">
                <a:solidFill>
                  <a:srgbClr val="0075B1"/>
                </a:solidFill>
                <a:latin typeface="Carlito"/>
                <a:cs typeface="Carlito"/>
              </a:rPr>
              <a:t>you </a:t>
            </a:r>
            <a:r>
              <a:rPr sz="2400" spc="-8" dirty="0">
                <a:solidFill>
                  <a:srgbClr val="0075B1"/>
                </a:solidFill>
                <a:latin typeface="Carlito"/>
                <a:cs typeface="Carlito"/>
              </a:rPr>
              <a:t>decide </a:t>
            </a:r>
            <a:r>
              <a:rPr sz="2400" spc="-15" dirty="0">
                <a:solidFill>
                  <a:srgbClr val="0075B1"/>
                </a:solidFill>
                <a:latin typeface="Carlito"/>
                <a:cs typeface="Carlito"/>
              </a:rPr>
              <a:t>you </a:t>
            </a:r>
            <a:r>
              <a:rPr sz="2400" spc="-8" dirty="0">
                <a:solidFill>
                  <a:srgbClr val="0075B1"/>
                </a:solidFill>
                <a:latin typeface="Carlito"/>
                <a:cs typeface="Carlito"/>
              </a:rPr>
              <a:t>need </a:t>
            </a:r>
            <a:r>
              <a:rPr sz="2400" dirty="0">
                <a:solidFill>
                  <a:srgbClr val="0075B1"/>
                </a:solidFill>
                <a:latin typeface="Carlito"/>
                <a:cs typeface="Carlito"/>
              </a:rPr>
              <a:t>the </a:t>
            </a:r>
            <a:r>
              <a:rPr sz="2400" spc="-8" dirty="0">
                <a:solidFill>
                  <a:srgbClr val="0075B1"/>
                </a:solidFill>
                <a:latin typeface="Carlito"/>
                <a:cs typeface="Carlito"/>
              </a:rPr>
              <a:t>house ready </a:t>
            </a:r>
            <a:r>
              <a:rPr sz="2400" spc="-23" dirty="0">
                <a:solidFill>
                  <a:srgbClr val="0075B1"/>
                </a:solidFill>
                <a:latin typeface="Carlito"/>
                <a:cs typeface="Carlito"/>
              </a:rPr>
              <a:t>before  </a:t>
            </a:r>
            <a:r>
              <a:rPr sz="2400" dirty="0">
                <a:solidFill>
                  <a:srgbClr val="0075B1"/>
                </a:solidFill>
                <a:latin typeface="Carlito"/>
                <a:cs typeface="Carlito"/>
              </a:rPr>
              <a:t>the </a:t>
            </a:r>
            <a:r>
              <a:rPr sz="2400" spc="-8" dirty="0">
                <a:solidFill>
                  <a:srgbClr val="0075B1"/>
                </a:solidFill>
                <a:latin typeface="Carlito"/>
                <a:cs typeface="Carlito"/>
              </a:rPr>
              <a:t>summer (time change). This would mean </a:t>
            </a:r>
            <a:r>
              <a:rPr sz="2400" spc="-15" dirty="0">
                <a:solidFill>
                  <a:srgbClr val="0075B1"/>
                </a:solidFill>
                <a:latin typeface="Carlito"/>
                <a:cs typeface="Carlito"/>
              </a:rPr>
              <a:t>you </a:t>
            </a:r>
            <a:r>
              <a:rPr sz="2400" spc="-8" dirty="0">
                <a:solidFill>
                  <a:srgbClr val="0075B1"/>
                </a:solidFill>
                <a:latin typeface="Carlito"/>
                <a:cs typeface="Carlito"/>
              </a:rPr>
              <a:t>need </a:t>
            </a:r>
            <a:r>
              <a:rPr sz="2400" spc="-23" dirty="0">
                <a:solidFill>
                  <a:srgbClr val="0075B1"/>
                </a:solidFill>
                <a:latin typeface="Carlito"/>
                <a:cs typeface="Carlito"/>
              </a:rPr>
              <a:t>extra workers to  </a:t>
            </a:r>
            <a:r>
              <a:rPr sz="2400" spc="-15" dirty="0">
                <a:solidFill>
                  <a:srgbClr val="0075B1"/>
                </a:solidFill>
                <a:latin typeface="Carlito"/>
                <a:cs typeface="Carlito"/>
              </a:rPr>
              <a:t>complete </a:t>
            </a:r>
            <a:r>
              <a:rPr sz="2400" dirty="0">
                <a:solidFill>
                  <a:srgbClr val="0075B1"/>
                </a:solidFill>
                <a:latin typeface="Carlito"/>
                <a:cs typeface="Carlito"/>
              </a:rPr>
              <a:t>the </a:t>
            </a:r>
            <a:r>
              <a:rPr sz="2400" spc="-8" dirty="0">
                <a:solidFill>
                  <a:srgbClr val="0075B1"/>
                </a:solidFill>
                <a:latin typeface="Carlito"/>
                <a:cs typeface="Carlito"/>
              </a:rPr>
              <a:t>construction </a:t>
            </a:r>
            <a:r>
              <a:rPr sz="2400" spc="-23" dirty="0">
                <a:solidFill>
                  <a:srgbClr val="0075B1"/>
                </a:solidFill>
                <a:latin typeface="Carlito"/>
                <a:cs typeface="Carlito"/>
              </a:rPr>
              <a:t>faster </a:t>
            </a:r>
            <a:r>
              <a:rPr sz="2400" spc="-15" dirty="0">
                <a:solidFill>
                  <a:srgbClr val="0075B1"/>
                </a:solidFill>
                <a:latin typeface="Carlito"/>
                <a:cs typeface="Carlito"/>
              </a:rPr>
              <a:t>(cost) and/or you might </a:t>
            </a:r>
            <a:r>
              <a:rPr sz="2400" spc="-8" dirty="0">
                <a:solidFill>
                  <a:srgbClr val="0075B1"/>
                </a:solidFill>
                <a:latin typeface="Carlito"/>
                <a:cs typeface="Carlito"/>
              </a:rPr>
              <a:t>need </a:t>
            </a:r>
            <a:r>
              <a:rPr sz="2400" spc="-15" dirty="0">
                <a:solidFill>
                  <a:srgbClr val="0075B1"/>
                </a:solidFill>
                <a:latin typeface="Carlito"/>
                <a:cs typeface="Carlito"/>
              </a:rPr>
              <a:t>to </a:t>
            </a:r>
            <a:r>
              <a:rPr sz="2400" spc="-8" dirty="0">
                <a:solidFill>
                  <a:srgbClr val="0075B1"/>
                </a:solidFill>
                <a:latin typeface="Carlito"/>
                <a:cs typeface="Carlito"/>
              </a:rPr>
              <a:t>simplify  </a:t>
            </a:r>
            <a:r>
              <a:rPr sz="2400" dirty="0">
                <a:solidFill>
                  <a:srgbClr val="0075B1"/>
                </a:solidFill>
                <a:latin typeface="Carlito"/>
                <a:cs typeface="Carlito"/>
              </a:rPr>
              <a:t>the </a:t>
            </a:r>
            <a:r>
              <a:rPr sz="2400" spc="-8" dirty="0">
                <a:solidFill>
                  <a:srgbClr val="0075B1"/>
                </a:solidFill>
                <a:latin typeface="Carlito"/>
                <a:cs typeface="Carlito"/>
              </a:rPr>
              <a:t>construction </a:t>
            </a:r>
            <a:r>
              <a:rPr sz="2400" dirty="0">
                <a:solidFill>
                  <a:srgbClr val="0075B1"/>
                </a:solidFill>
                <a:latin typeface="Carlito"/>
                <a:cs typeface="Carlito"/>
              </a:rPr>
              <a:t>- e.g. </a:t>
            </a:r>
            <a:r>
              <a:rPr sz="2400" spc="-8" dirty="0">
                <a:solidFill>
                  <a:srgbClr val="0075B1"/>
                </a:solidFill>
                <a:latin typeface="Carlito"/>
                <a:cs typeface="Carlito"/>
              </a:rPr>
              <a:t>skip </a:t>
            </a:r>
            <a:r>
              <a:rPr sz="2400" dirty="0">
                <a:solidFill>
                  <a:srgbClr val="0075B1"/>
                </a:solidFill>
                <a:latin typeface="Carlito"/>
                <a:cs typeface="Carlito"/>
              </a:rPr>
              <a:t>the </a:t>
            </a:r>
            <a:r>
              <a:rPr sz="2400" spc="-8" dirty="0">
                <a:solidFill>
                  <a:srgbClr val="0075B1"/>
                </a:solidFill>
                <a:latin typeface="Carlito"/>
                <a:cs typeface="Carlito"/>
              </a:rPr>
              <a:t>interior </a:t>
            </a:r>
            <a:r>
              <a:rPr sz="2400" spc="-15" dirty="0">
                <a:solidFill>
                  <a:srgbClr val="0075B1"/>
                </a:solidFill>
                <a:latin typeface="Carlito"/>
                <a:cs typeface="Carlito"/>
              </a:rPr>
              <a:t>works </a:t>
            </a:r>
            <a:r>
              <a:rPr sz="2400" spc="-8" dirty="0">
                <a:solidFill>
                  <a:srgbClr val="0075B1"/>
                </a:solidFill>
                <a:latin typeface="Carlito"/>
                <a:cs typeface="Carlito"/>
              </a:rPr>
              <a:t>(scope).</a:t>
            </a:r>
            <a:endParaRPr sz="240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1"/>
            <a:ext cx="10876026" cy="1004121"/>
          </a:xfrm>
          <a:prstGeom prst="rect">
            <a:avLst/>
          </a:prstGeom>
        </p:spPr>
        <p:txBody>
          <a:bodyPr vert="horz" wrap="square" lIns="0" tIns="19050" rIns="0" bIns="0" rtlCol="0">
            <a:spAutoFit/>
          </a:bodyPr>
          <a:lstStyle/>
          <a:p>
            <a:pPr marL="19050">
              <a:spcBef>
                <a:spcPts val="150"/>
              </a:spcBef>
            </a:pPr>
            <a:r>
              <a:rPr spc="-315" dirty="0"/>
              <a:t>Who </a:t>
            </a:r>
            <a:r>
              <a:rPr spc="-338" dirty="0"/>
              <a:t>is </a:t>
            </a:r>
            <a:r>
              <a:rPr spc="-120" dirty="0"/>
              <a:t>the </a:t>
            </a:r>
            <a:r>
              <a:rPr spc="-278" dirty="0"/>
              <a:t>Project</a:t>
            </a:r>
            <a:r>
              <a:rPr spc="-893" dirty="0"/>
              <a:t> </a:t>
            </a:r>
            <a:r>
              <a:rPr spc="-368" dirty="0"/>
              <a:t>Manager?</a:t>
            </a:r>
          </a:p>
        </p:txBody>
      </p:sp>
      <p:sp>
        <p:nvSpPr>
          <p:cNvPr id="3" name="object 3"/>
          <p:cNvSpPr/>
          <p:nvPr/>
        </p:nvSpPr>
        <p:spPr>
          <a:xfrm>
            <a:off x="12060935" y="3776936"/>
            <a:ext cx="3239261" cy="2733126"/>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1053845" y="1665350"/>
            <a:ext cx="8176260" cy="3053721"/>
          </a:xfrm>
          <a:prstGeom prst="rect">
            <a:avLst/>
          </a:prstGeom>
        </p:spPr>
        <p:txBody>
          <a:bodyPr vert="horz" wrap="square" lIns="0" tIns="18098" rIns="0" bIns="0" rtlCol="0">
            <a:spAutoFit/>
          </a:bodyPr>
          <a:lstStyle/>
          <a:p>
            <a:pPr marL="19050" marR="7620">
              <a:spcBef>
                <a:spcPts val="143"/>
              </a:spcBef>
            </a:pPr>
            <a:r>
              <a:rPr sz="3000" spc="-15" dirty="0">
                <a:solidFill>
                  <a:srgbClr val="0075B1"/>
                </a:solidFill>
                <a:latin typeface="Carlito"/>
                <a:cs typeface="Carlito"/>
              </a:rPr>
              <a:t>Project </a:t>
            </a:r>
            <a:r>
              <a:rPr sz="3000" spc="-8" dirty="0">
                <a:solidFill>
                  <a:srgbClr val="0075B1"/>
                </a:solidFill>
                <a:latin typeface="Carlito"/>
                <a:cs typeface="Carlito"/>
              </a:rPr>
              <a:t>management </a:t>
            </a:r>
            <a:r>
              <a:rPr sz="3000" spc="-23" dirty="0">
                <a:solidFill>
                  <a:srgbClr val="0075B1"/>
                </a:solidFill>
                <a:latin typeface="Carlito"/>
                <a:cs typeface="Carlito"/>
              </a:rPr>
              <a:t>costs </a:t>
            </a:r>
            <a:r>
              <a:rPr sz="3000" spc="-15" dirty="0">
                <a:solidFill>
                  <a:srgbClr val="0075B1"/>
                </a:solidFill>
                <a:latin typeface="Carlito"/>
                <a:cs typeface="Carlito"/>
              </a:rPr>
              <a:t>generally </a:t>
            </a:r>
            <a:r>
              <a:rPr sz="3000" spc="-8" dirty="0">
                <a:solidFill>
                  <a:srgbClr val="0075B1"/>
                </a:solidFill>
                <a:latin typeface="Carlito"/>
                <a:cs typeface="Carlito"/>
              </a:rPr>
              <a:t>a </a:t>
            </a:r>
            <a:r>
              <a:rPr sz="3000" spc="-15" dirty="0">
                <a:solidFill>
                  <a:srgbClr val="0075B1"/>
                </a:solidFill>
                <a:latin typeface="Carlito"/>
                <a:cs typeface="Carlito"/>
              </a:rPr>
              <a:t>total </a:t>
            </a:r>
            <a:r>
              <a:rPr sz="3000" spc="-8" dirty="0">
                <a:solidFill>
                  <a:srgbClr val="0075B1"/>
                </a:solidFill>
                <a:latin typeface="Carlito"/>
                <a:cs typeface="Carlito"/>
              </a:rPr>
              <a:t>between  7-15% of the </a:t>
            </a:r>
            <a:r>
              <a:rPr sz="3000" spc="-23" dirty="0">
                <a:solidFill>
                  <a:srgbClr val="0075B1"/>
                </a:solidFill>
                <a:latin typeface="Carlito"/>
                <a:cs typeface="Carlito"/>
              </a:rPr>
              <a:t>project’s </a:t>
            </a:r>
            <a:r>
              <a:rPr sz="3000" spc="-68" dirty="0">
                <a:solidFill>
                  <a:srgbClr val="0075B1"/>
                </a:solidFill>
                <a:latin typeface="Carlito"/>
                <a:cs typeface="Carlito"/>
              </a:rPr>
              <a:t>Total </a:t>
            </a:r>
            <a:r>
              <a:rPr sz="3000" spc="-15" dirty="0">
                <a:solidFill>
                  <a:srgbClr val="0075B1"/>
                </a:solidFill>
                <a:latin typeface="Carlito"/>
                <a:cs typeface="Carlito"/>
              </a:rPr>
              <a:t>Installed</a:t>
            </a:r>
            <a:r>
              <a:rPr sz="3000" spc="127" dirty="0">
                <a:solidFill>
                  <a:srgbClr val="0075B1"/>
                </a:solidFill>
                <a:latin typeface="Carlito"/>
                <a:cs typeface="Carlito"/>
              </a:rPr>
              <a:t> </a:t>
            </a:r>
            <a:r>
              <a:rPr sz="3000" spc="-15" dirty="0">
                <a:solidFill>
                  <a:srgbClr val="0075B1"/>
                </a:solidFill>
                <a:latin typeface="Carlito"/>
                <a:cs typeface="Carlito"/>
              </a:rPr>
              <a:t>Cost.</a:t>
            </a:r>
            <a:endParaRPr sz="3000" dirty="0">
              <a:latin typeface="Carlito"/>
              <a:cs typeface="Carlito"/>
            </a:endParaRPr>
          </a:p>
          <a:p>
            <a:pPr marL="19050">
              <a:spcBef>
                <a:spcPts val="8"/>
              </a:spcBef>
            </a:pPr>
            <a:r>
              <a:rPr sz="3000" spc="-83" dirty="0">
                <a:solidFill>
                  <a:srgbClr val="0075B1"/>
                </a:solidFill>
                <a:latin typeface="Carlito"/>
                <a:cs typeface="Carlito"/>
              </a:rPr>
              <a:t>You </a:t>
            </a:r>
            <a:r>
              <a:rPr sz="3000" spc="-15" dirty="0">
                <a:solidFill>
                  <a:srgbClr val="0075B1"/>
                </a:solidFill>
                <a:latin typeface="Carlito"/>
                <a:cs typeface="Carlito"/>
              </a:rPr>
              <a:t>can </a:t>
            </a:r>
            <a:r>
              <a:rPr sz="3000" spc="-8" dirty="0">
                <a:solidFill>
                  <a:srgbClr val="0075B1"/>
                </a:solidFill>
                <a:latin typeface="Carlito"/>
                <a:cs typeface="Carlito"/>
              </a:rPr>
              <a:t>think of the PM </a:t>
            </a:r>
            <a:r>
              <a:rPr sz="3000" dirty="0">
                <a:solidFill>
                  <a:srgbClr val="0075B1"/>
                </a:solidFill>
                <a:latin typeface="Carlito"/>
                <a:cs typeface="Carlito"/>
              </a:rPr>
              <a:t>as </a:t>
            </a:r>
            <a:r>
              <a:rPr sz="3000" spc="-8" dirty="0">
                <a:solidFill>
                  <a:srgbClr val="0075B1"/>
                </a:solidFill>
                <a:latin typeface="Carlito"/>
                <a:cs typeface="Carlito"/>
              </a:rPr>
              <a:t>the </a:t>
            </a:r>
            <a:r>
              <a:rPr sz="3000" spc="-15" dirty="0">
                <a:solidFill>
                  <a:srgbClr val="0075B1"/>
                </a:solidFill>
                <a:latin typeface="Carlito"/>
                <a:cs typeface="Carlito"/>
              </a:rPr>
              <a:t>“CEO” </a:t>
            </a:r>
            <a:r>
              <a:rPr sz="3000" spc="-8" dirty="0">
                <a:solidFill>
                  <a:srgbClr val="0075B1"/>
                </a:solidFill>
                <a:latin typeface="Carlito"/>
                <a:cs typeface="Carlito"/>
              </a:rPr>
              <a:t>of the</a:t>
            </a:r>
            <a:r>
              <a:rPr sz="3000" spc="240" dirty="0">
                <a:solidFill>
                  <a:srgbClr val="0075B1"/>
                </a:solidFill>
                <a:latin typeface="Carlito"/>
                <a:cs typeface="Carlito"/>
              </a:rPr>
              <a:t> </a:t>
            </a:r>
            <a:r>
              <a:rPr sz="3000" spc="-15" dirty="0">
                <a:solidFill>
                  <a:srgbClr val="0075B1"/>
                </a:solidFill>
                <a:latin typeface="Carlito"/>
                <a:cs typeface="Carlito"/>
              </a:rPr>
              <a:t>project.</a:t>
            </a:r>
            <a:endParaRPr sz="3000" dirty="0">
              <a:latin typeface="Carlito"/>
              <a:cs typeface="Carlito"/>
            </a:endParaRPr>
          </a:p>
          <a:p>
            <a:pPr>
              <a:spcBef>
                <a:spcPts val="23"/>
              </a:spcBef>
            </a:pPr>
            <a:endParaRPr sz="2925" dirty="0">
              <a:latin typeface="Carlito"/>
              <a:cs typeface="Carlito"/>
            </a:endParaRPr>
          </a:p>
          <a:p>
            <a:pPr marL="19050">
              <a:spcBef>
                <a:spcPts val="8"/>
              </a:spcBef>
            </a:pPr>
            <a:r>
              <a:rPr sz="3000" spc="-8" dirty="0">
                <a:solidFill>
                  <a:srgbClr val="0075B1"/>
                </a:solidFill>
                <a:latin typeface="Carlito"/>
                <a:cs typeface="Carlito"/>
              </a:rPr>
              <a:t>The </a:t>
            </a:r>
            <a:r>
              <a:rPr sz="3000" b="1" spc="-15" dirty="0">
                <a:solidFill>
                  <a:srgbClr val="0075B1"/>
                </a:solidFill>
                <a:latin typeface="Carlito"/>
                <a:cs typeface="Carlito"/>
              </a:rPr>
              <a:t>accountable </a:t>
            </a:r>
            <a:r>
              <a:rPr sz="3000" spc="-23" dirty="0">
                <a:solidFill>
                  <a:srgbClr val="0075B1"/>
                </a:solidFill>
                <a:latin typeface="Carlito"/>
                <a:cs typeface="Carlito"/>
              </a:rPr>
              <a:t>person </a:t>
            </a:r>
            <a:r>
              <a:rPr sz="3000" spc="-30" dirty="0">
                <a:solidFill>
                  <a:srgbClr val="0075B1"/>
                </a:solidFill>
                <a:latin typeface="Carlito"/>
                <a:cs typeface="Carlito"/>
              </a:rPr>
              <a:t>for </a:t>
            </a:r>
            <a:r>
              <a:rPr sz="3000" spc="-8" dirty="0">
                <a:solidFill>
                  <a:srgbClr val="0075B1"/>
                </a:solidFill>
                <a:latin typeface="Carlito"/>
                <a:cs typeface="Carlito"/>
              </a:rPr>
              <a:t>the </a:t>
            </a:r>
            <a:r>
              <a:rPr sz="3000" b="1" spc="-23" dirty="0">
                <a:solidFill>
                  <a:srgbClr val="0075B1"/>
                </a:solidFill>
                <a:latin typeface="Carlito"/>
                <a:cs typeface="Carlito"/>
              </a:rPr>
              <a:t>project’s</a:t>
            </a:r>
            <a:r>
              <a:rPr sz="3000" b="1" spc="195" dirty="0">
                <a:solidFill>
                  <a:srgbClr val="0075B1"/>
                </a:solidFill>
                <a:latin typeface="Carlito"/>
                <a:cs typeface="Carlito"/>
              </a:rPr>
              <a:t> </a:t>
            </a:r>
            <a:r>
              <a:rPr sz="3000" b="1" spc="-8" dirty="0">
                <a:solidFill>
                  <a:srgbClr val="0075B1"/>
                </a:solidFill>
                <a:latin typeface="Carlito"/>
                <a:cs typeface="Carlito"/>
              </a:rPr>
              <a:t>success*</a:t>
            </a:r>
            <a:r>
              <a:rPr sz="3000" spc="-8" dirty="0">
                <a:solidFill>
                  <a:srgbClr val="0075B1"/>
                </a:solidFill>
                <a:latin typeface="Carlito"/>
                <a:cs typeface="Carlito"/>
              </a:rPr>
              <a:t>.</a:t>
            </a:r>
            <a:endParaRPr sz="3000" dirty="0">
              <a:latin typeface="Carlito"/>
              <a:cs typeface="Carlito"/>
            </a:endParaRPr>
          </a:p>
          <a:p>
            <a:pPr marL="19050">
              <a:spcBef>
                <a:spcPts val="38"/>
              </a:spcBef>
            </a:pPr>
            <a:r>
              <a:rPr sz="2400" i="1" spc="-8" dirty="0">
                <a:solidFill>
                  <a:srgbClr val="0075B1"/>
                </a:solidFill>
                <a:latin typeface="Carlito"/>
                <a:cs typeface="Carlito"/>
              </a:rPr>
              <a:t>*Project success </a:t>
            </a:r>
            <a:r>
              <a:rPr sz="2400" i="1" dirty="0">
                <a:solidFill>
                  <a:srgbClr val="0075B1"/>
                </a:solidFill>
                <a:latin typeface="Carlito"/>
                <a:cs typeface="Carlito"/>
              </a:rPr>
              <a:t>= </a:t>
            </a:r>
            <a:r>
              <a:rPr sz="2400" i="1" spc="-15" dirty="0">
                <a:solidFill>
                  <a:srgbClr val="0075B1"/>
                </a:solidFill>
                <a:latin typeface="Carlito"/>
                <a:cs typeface="Carlito"/>
              </a:rPr>
              <a:t>accomplish </a:t>
            </a:r>
            <a:r>
              <a:rPr sz="2400" i="1" dirty="0">
                <a:solidFill>
                  <a:srgbClr val="0075B1"/>
                </a:solidFill>
                <a:latin typeface="Carlito"/>
                <a:cs typeface="Carlito"/>
              </a:rPr>
              <a:t>the </a:t>
            </a:r>
            <a:r>
              <a:rPr sz="2400" b="1" i="1" spc="-8" dirty="0">
                <a:solidFill>
                  <a:srgbClr val="0075B1"/>
                </a:solidFill>
                <a:latin typeface="Carlito"/>
                <a:cs typeface="Carlito"/>
              </a:rPr>
              <a:t>specific </a:t>
            </a:r>
            <a:r>
              <a:rPr sz="2400" b="1" i="1" dirty="0">
                <a:solidFill>
                  <a:srgbClr val="0075B1"/>
                </a:solidFill>
                <a:latin typeface="Carlito"/>
                <a:cs typeface="Carlito"/>
              </a:rPr>
              <a:t>goal </a:t>
            </a:r>
            <a:r>
              <a:rPr sz="2400" i="1" spc="-8" dirty="0">
                <a:solidFill>
                  <a:srgbClr val="0075B1"/>
                </a:solidFill>
                <a:latin typeface="Carlito"/>
                <a:cs typeface="Carlito"/>
              </a:rPr>
              <a:t>of </a:t>
            </a:r>
            <a:r>
              <a:rPr sz="2400" i="1" dirty="0">
                <a:solidFill>
                  <a:srgbClr val="0075B1"/>
                </a:solidFill>
                <a:latin typeface="Carlito"/>
                <a:cs typeface="Carlito"/>
              </a:rPr>
              <a:t>the</a:t>
            </a:r>
            <a:r>
              <a:rPr sz="2400" i="1" spc="15" dirty="0">
                <a:solidFill>
                  <a:srgbClr val="0075B1"/>
                </a:solidFill>
                <a:latin typeface="Carlito"/>
                <a:cs typeface="Carlito"/>
              </a:rPr>
              <a:t> </a:t>
            </a:r>
            <a:r>
              <a:rPr sz="2400" i="1" spc="-8" dirty="0">
                <a:solidFill>
                  <a:srgbClr val="0075B1"/>
                </a:solidFill>
                <a:latin typeface="Carlito"/>
                <a:cs typeface="Carlito"/>
              </a:rPr>
              <a:t>project,</a:t>
            </a:r>
            <a:endParaRPr sz="2400" dirty="0">
              <a:latin typeface="Carlito"/>
              <a:cs typeface="Carlito"/>
            </a:endParaRPr>
          </a:p>
          <a:p>
            <a:pPr marL="19050"/>
            <a:r>
              <a:rPr sz="2400" b="1" i="1" spc="-8" dirty="0">
                <a:solidFill>
                  <a:srgbClr val="0075B1"/>
                </a:solidFill>
                <a:latin typeface="Carlito"/>
                <a:cs typeface="Carlito"/>
              </a:rPr>
              <a:t>within </a:t>
            </a:r>
            <a:r>
              <a:rPr sz="2400" i="1" dirty="0">
                <a:solidFill>
                  <a:srgbClr val="0075B1"/>
                </a:solidFill>
                <a:latin typeface="Carlito"/>
                <a:cs typeface="Carlito"/>
              </a:rPr>
              <a:t>the </a:t>
            </a:r>
            <a:r>
              <a:rPr sz="2400" i="1" spc="-8" dirty="0">
                <a:solidFill>
                  <a:srgbClr val="0075B1"/>
                </a:solidFill>
                <a:latin typeface="Carlito"/>
                <a:cs typeface="Carlito"/>
              </a:rPr>
              <a:t>time and budget </a:t>
            </a:r>
            <a:r>
              <a:rPr sz="2400" i="1" spc="-15" dirty="0">
                <a:solidFill>
                  <a:srgbClr val="0075B1"/>
                </a:solidFill>
                <a:latin typeface="Carlito"/>
                <a:cs typeface="Carlito"/>
              </a:rPr>
              <a:t>constraints </a:t>
            </a:r>
            <a:r>
              <a:rPr sz="2400" i="1" spc="-8" dirty="0">
                <a:solidFill>
                  <a:srgbClr val="0075B1"/>
                </a:solidFill>
                <a:latin typeface="Carlito"/>
                <a:cs typeface="Carlito"/>
              </a:rPr>
              <a:t>upon from the</a:t>
            </a:r>
            <a:r>
              <a:rPr sz="2400" i="1" spc="98" dirty="0">
                <a:solidFill>
                  <a:srgbClr val="0075B1"/>
                </a:solidFill>
                <a:latin typeface="Carlito"/>
                <a:cs typeface="Carlito"/>
              </a:rPr>
              <a:t> </a:t>
            </a:r>
            <a:r>
              <a:rPr sz="2400" i="1" spc="-15" dirty="0">
                <a:solidFill>
                  <a:srgbClr val="0075B1"/>
                </a:solidFill>
                <a:latin typeface="Carlito"/>
                <a:cs typeface="Carlito"/>
              </a:rPr>
              <a:t>beginning.</a:t>
            </a:r>
            <a:endParaRPr sz="2400" dirty="0">
              <a:latin typeface="Carlito"/>
              <a:cs typeface="Carlito"/>
            </a:endParaRPr>
          </a:p>
        </p:txBody>
      </p:sp>
      <p:sp>
        <p:nvSpPr>
          <p:cNvPr id="6" name="object 6"/>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11</a:t>
            </a:fld>
            <a:endParaRPr spc="-8" dirty="0"/>
          </a:p>
        </p:txBody>
      </p:sp>
      <p:sp>
        <p:nvSpPr>
          <p:cNvPr id="5" name="object 5"/>
          <p:cNvSpPr txBox="1"/>
          <p:nvPr/>
        </p:nvSpPr>
        <p:spPr>
          <a:xfrm>
            <a:off x="1011175" y="6172201"/>
            <a:ext cx="6550343" cy="1864934"/>
          </a:xfrm>
          <a:prstGeom prst="rect">
            <a:avLst/>
          </a:prstGeom>
        </p:spPr>
        <p:txBody>
          <a:bodyPr vert="horz" wrap="square" lIns="0" tIns="18098" rIns="0" bIns="0" rtlCol="0">
            <a:spAutoFit/>
          </a:bodyPr>
          <a:lstStyle/>
          <a:p>
            <a:pPr marL="19050">
              <a:spcBef>
                <a:spcPts val="143"/>
              </a:spcBef>
            </a:pPr>
            <a:r>
              <a:rPr sz="3000" spc="-23" dirty="0">
                <a:solidFill>
                  <a:srgbClr val="0075B1"/>
                </a:solidFill>
                <a:latin typeface="Carlito"/>
                <a:cs typeface="Carlito"/>
              </a:rPr>
              <a:t>Why </a:t>
            </a:r>
            <a:r>
              <a:rPr sz="3000" spc="-8" dirty="0">
                <a:solidFill>
                  <a:srgbClr val="0075B1"/>
                </a:solidFill>
                <a:latin typeface="Carlito"/>
                <a:cs typeface="Carlito"/>
              </a:rPr>
              <a:t>do </a:t>
            </a:r>
            <a:r>
              <a:rPr sz="3000" spc="-23" dirty="0">
                <a:solidFill>
                  <a:srgbClr val="0075B1"/>
                </a:solidFill>
                <a:latin typeface="Carlito"/>
                <a:cs typeface="Carlito"/>
              </a:rPr>
              <a:t>you </a:t>
            </a:r>
            <a:r>
              <a:rPr sz="3000" spc="-8" dirty="0">
                <a:solidFill>
                  <a:srgbClr val="0075B1"/>
                </a:solidFill>
                <a:latin typeface="Carlito"/>
                <a:cs typeface="Carlito"/>
              </a:rPr>
              <a:t>need a</a:t>
            </a:r>
            <a:r>
              <a:rPr sz="3000" spc="8" dirty="0">
                <a:solidFill>
                  <a:srgbClr val="0075B1"/>
                </a:solidFill>
                <a:latin typeface="Carlito"/>
                <a:cs typeface="Carlito"/>
              </a:rPr>
              <a:t> </a:t>
            </a:r>
            <a:r>
              <a:rPr sz="3000" spc="-8" dirty="0">
                <a:solidFill>
                  <a:srgbClr val="0075B1"/>
                </a:solidFill>
                <a:latin typeface="Carlito"/>
                <a:cs typeface="Carlito"/>
              </a:rPr>
              <a:t>PM?</a:t>
            </a:r>
            <a:endParaRPr sz="3000">
              <a:latin typeface="Carlito"/>
              <a:cs typeface="Carlito"/>
            </a:endParaRPr>
          </a:p>
          <a:p>
            <a:pPr marL="2027873" indent="-520065">
              <a:buFont typeface="Wingdings"/>
              <a:buChar char=""/>
              <a:tabLst>
                <a:tab pos="2027873" algn="l"/>
                <a:tab pos="2028825" algn="l"/>
              </a:tabLst>
            </a:pPr>
            <a:r>
              <a:rPr sz="3000" spc="-143" dirty="0">
                <a:solidFill>
                  <a:srgbClr val="0075B1"/>
                </a:solidFill>
                <a:latin typeface="Carlito"/>
                <a:cs typeface="Carlito"/>
              </a:rPr>
              <a:t>To </a:t>
            </a:r>
            <a:r>
              <a:rPr sz="3000" spc="-38" dirty="0">
                <a:solidFill>
                  <a:srgbClr val="0075B1"/>
                </a:solidFill>
                <a:latin typeface="Carlito"/>
                <a:cs typeface="Carlito"/>
              </a:rPr>
              <a:t>take</a:t>
            </a:r>
            <a:r>
              <a:rPr sz="3000" spc="150" dirty="0">
                <a:solidFill>
                  <a:srgbClr val="0075B1"/>
                </a:solidFill>
                <a:latin typeface="Carlito"/>
                <a:cs typeface="Carlito"/>
              </a:rPr>
              <a:t> </a:t>
            </a:r>
            <a:r>
              <a:rPr sz="3000" spc="-15" dirty="0">
                <a:solidFill>
                  <a:srgbClr val="0075B1"/>
                </a:solidFill>
                <a:latin typeface="Carlito"/>
                <a:cs typeface="Carlito"/>
              </a:rPr>
              <a:t>accountability</a:t>
            </a:r>
            <a:endParaRPr sz="3000">
              <a:latin typeface="Carlito"/>
              <a:cs typeface="Carlito"/>
            </a:endParaRPr>
          </a:p>
          <a:p>
            <a:pPr marL="2027873" indent="-520065">
              <a:buFont typeface="Wingdings"/>
              <a:buChar char=""/>
              <a:tabLst>
                <a:tab pos="2027873" algn="l"/>
                <a:tab pos="2028825" algn="l"/>
              </a:tabLst>
            </a:pPr>
            <a:r>
              <a:rPr sz="3000" spc="-143" dirty="0">
                <a:solidFill>
                  <a:srgbClr val="0075B1"/>
                </a:solidFill>
                <a:latin typeface="Carlito"/>
                <a:cs typeface="Carlito"/>
              </a:rPr>
              <a:t>To </a:t>
            </a:r>
            <a:r>
              <a:rPr sz="3000" spc="-23" dirty="0">
                <a:solidFill>
                  <a:srgbClr val="0075B1"/>
                </a:solidFill>
                <a:latin typeface="Carlito"/>
                <a:cs typeface="Carlito"/>
              </a:rPr>
              <a:t>steer </a:t>
            </a:r>
            <a:r>
              <a:rPr sz="3000" spc="-8" dirty="0">
                <a:solidFill>
                  <a:srgbClr val="0075B1"/>
                </a:solidFill>
                <a:latin typeface="Carlito"/>
                <a:cs typeface="Carlito"/>
              </a:rPr>
              <a:t>people and</a:t>
            </a:r>
            <a:r>
              <a:rPr sz="3000" spc="165" dirty="0">
                <a:solidFill>
                  <a:srgbClr val="0075B1"/>
                </a:solidFill>
                <a:latin typeface="Carlito"/>
                <a:cs typeface="Carlito"/>
              </a:rPr>
              <a:t> </a:t>
            </a:r>
            <a:r>
              <a:rPr sz="3000" spc="-8" dirty="0">
                <a:solidFill>
                  <a:srgbClr val="0075B1"/>
                </a:solidFill>
                <a:latin typeface="Carlito"/>
                <a:cs typeface="Carlito"/>
              </a:rPr>
              <a:t>activities</a:t>
            </a:r>
            <a:endParaRPr sz="3000">
              <a:latin typeface="Carlito"/>
              <a:cs typeface="Carlito"/>
            </a:endParaRPr>
          </a:p>
          <a:p>
            <a:pPr marL="2027873" indent="-520065">
              <a:buFont typeface="Wingdings"/>
              <a:buChar char=""/>
              <a:tabLst>
                <a:tab pos="2027873" algn="l"/>
                <a:tab pos="2028825" algn="l"/>
              </a:tabLst>
            </a:pPr>
            <a:r>
              <a:rPr sz="3000" spc="-143" dirty="0">
                <a:solidFill>
                  <a:srgbClr val="0075B1"/>
                </a:solidFill>
                <a:latin typeface="Carlito"/>
                <a:cs typeface="Carlito"/>
              </a:rPr>
              <a:t>To </a:t>
            </a:r>
            <a:r>
              <a:rPr sz="3000" spc="-8" dirty="0">
                <a:solidFill>
                  <a:srgbClr val="0075B1"/>
                </a:solidFill>
                <a:latin typeface="Carlito"/>
                <a:cs typeface="Carlito"/>
              </a:rPr>
              <a:t>handle </a:t>
            </a:r>
            <a:r>
              <a:rPr sz="3000" spc="-15" dirty="0">
                <a:solidFill>
                  <a:srgbClr val="0075B1"/>
                </a:solidFill>
                <a:latin typeface="Carlito"/>
                <a:cs typeface="Carlito"/>
              </a:rPr>
              <a:t>risks </a:t>
            </a:r>
            <a:r>
              <a:rPr sz="3000" spc="-8" dirty="0">
                <a:solidFill>
                  <a:srgbClr val="0075B1"/>
                </a:solidFill>
                <a:latin typeface="Carlito"/>
                <a:cs typeface="Carlito"/>
              </a:rPr>
              <a:t>and</a:t>
            </a:r>
            <a:r>
              <a:rPr sz="3000" spc="165" dirty="0">
                <a:solidFill>
                  <a:srgbClr val="0075B1"/>
                </a:solidFill>
                <a:latin typeface="Carlito"/>
                <a:cs typeface="Carlito"/>
              </a:rPr>
              <a:t> </a:t>
            </a:r>
            <a:r>
              <a:rPr sz="3000" spc="-8" dirty="0">
                <a:solidFill>
                  <a:srgbClr val="0075B1"/>
                </a:solidFill>
                <a:latin typeface="Carlito"/>
                <a:cs typeface="Carlito"/>
              </a:rPr>
              <a:t>issues</a:t>
            </a:r>
            <a:endParaRPr sz="300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12879"/>
            <a:ext cx="9504426" cy="1004121"/>
          </a:xfrm>
          <a:prstGeom prst="rect">
            <a:avLst/>
          </a:prstGeom>
        </p:spPr>
        <p:txBody>
          <a:bodyPr vert="horz" wrap="square" lIns="0" tIns="19050" rIns="0" bIns="0" rtlCol="0">
            <a:spAutoFit/>
          </a:bodyPr>
          <a:lstStyle/>
          <a:p>
            <a:pPr marL="19050">
              <a:spcBef>
                <a:spcPts val="150"/>
              </a:spcBef>
            </a:pPr>
            <a:r>
              <a:rPr spc="-278" dirty="0"/>
              <a:t>Project </a:t>
            </a:r>
            <a:r>
              <a:rPr spc="-338" dirty="0"/>
              <a:t>Manager</a:t>
            </a:r>
            <a:r>
              <a:rPr spc="-593" dirty="0"/>
              <a:t> </a:t>
            </a:r>
            <a:r>
              <a:rPr spc="-405" dirty="0"/>
              <a:t>Skills</a:t>
            </a:r>
          </a:p>
        </p:txBody>
      </p:sp>
      <p:sp>
        <p:nvSpPr>
          <p:cNvPr id="4" name="object 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12</a:t>
            </a:fld>
            <a:endParaRPr spc="-8" dirty="0"/>
          </a:p>
        </p:txBody>
      </p:sp>
      <p:sp>
        <p:nvSpPr>
          <p:cNvPr id="3" name="object 3"/>
          <p:cNvSpPr txBox="1"/>
          <p:nvPr/>
        </p:nvSpPr>
        <p:spPr>
          <a:xfrm>
            <a:off x="752475" y="1275968"/>
            <a:ext cx="16758285" cy="8225971"/>
          </a:xfrm>
          <a:prstGeom prst="rect">
            <a:avLst/>
          </a:prstGeom>
        </p:spPr>
        <p:txBody>
          <a:bodyPr vert="horz" wrap="square" lIns="0" tIns="18098" rIns="0" bIns="0" rtlCol="0">
            <a:spAutoFit/>
          </a:bodyPr>
          <a:lstStyle/>
          <a:p>
            <a:pPr marL="19050" marR="210503" algn="just">
              <a:spcBef>
                <a:spcPts val="143"/>
              </a:spcBef>
            </a:pPr>
            <a:r>
              <a:rPr sz="2100" spc="-8" dirty="0">
                <a:solidFill>
                  <a:srgbClr val="0075B1"/>
                </a:solidFill>
                <a:highlight>
                  <a:srgbClr val="C0C0C0"/>
                </a:highlight>
                <a:latin typeface="Carlito"/>
                <a:cs typeface="Roboto" panose="02000000000000000000" pitchFamily="2" charset="0"/>
              </a:rPr>
              <a:t>In </a:t>
            </a:r>
            <a:r>
              <a:rPr sz="2100" spc="-15" dirty="0">
                <a:solidFill>
                  <a:srgbClr val="0075B1"/>
                </a:solidFill>
                <a:highlight>
                  <a:srgbClr val="C0C0C0"/>
                </a:highlight>
                <a:latin typeface="Carlito"/>
                <a:cs typeface="Roboto" panose="02000000000000000000" pitchFamily="2" charset="0"/>
              </a:rPr>
              <a:t>projects, there are </a:t>
            </a:r>
            <a:r>
              <a:rPr sz="2100" spc="-23" dirty="0">
                <a:solidFill>
                  <a:srgbClr val="0075B1"/>
                </a:solidFill>
                <a:highlight>
                  <a:srgbClr val="C0C0C0"/>
                </a:highlight>
                <a:latin typeface="Carlito"/>
                <a:cs typeface="Roboto" panose="02000000000000000000" pitchFamily="2" charset="0"/>
              </a:rPr>
              <a:t>different </a:t>
            </a:r>
            <a:r>
              <a:rPr sz="2100" spc="-8" dirty="0">
                <a:solidFill>
                  <a:srgbClr val="0075B1"/>
                </a:solidFill>
                <a:highlight>
                  <a:srgbClr val="C0C0C0"/>
                </a:highlight>
                <a:latin typeface="Carlito"/>
                <a:cs typeface="Roboto" panose="02000000000000000000" pitchFamily="2" charset="0"/>
              </a:rPr>
              <a:t>individuals and </a:t>
            </a:r>
            <a:r>
              <a:rPr sz="2100" spc="-15" dirty="0">
                <a:solidFill>
                  <a:srgbClr val="0075B1"/>
                </a:solidFill>
                <a:highlight>
                  <a:srgbClr val="C0C0C0"/>
                </a:highlight>
                <a:latin typeface="Carlito"/>
                <a:cs typeface="Roboto" panose="02000000000000000000" pitchFamily="2" charset="0"/>
              </a:rPr>
              <a:t>organizations </a:t>
            </a:r>
            <a:r>
              <a:rPr sz="2100" spc="-8" dirty="0">
                <a:solidFill>
                  <a:srgbClr val="0075B1"/>
                </a:solidFill>
                <a:highlight>
                  <a:srgbClr val="C0C0C0"/>
                </a:highlight>
                <a:latin typeface="Carlito"/>
                <a:cs typeface="Roboto" panose="02000000000000000000" pitchFamily="2" charset="0"/>
              </a:rPr>
              <a:t>that need </a:t>
            </a:r>
            <a:r>
              <a:rPr sz="2100" spc="-15" dirty="0">
                <a:solidFill>
                  <a:srgbClr val="0075B1"/>
                </a:solidFill>
                <a:highlight>
                  <a:srgbClr val="C0C0C0"/>
                </a:highlight>
                <a:latin typeface="Carlito"/>
                <a:cs typeface="Roboto" panose="02000000000000000000" pitchFamily="2" charset="0"/>
              </a:rPr>
              <a:t>to work </a:t>
            </a:r>
            <a:r>
              <a:rPr sz="2100" spc="-8" dirty="0">
                <a:solidFill>
                  <a:srgbClr val="0075B1"/>
                </a:solidFill>
                <a:highlight>
                  <a:srgbClr val="C0C0C0"/>
                </a:highlight>
                <a:latin typeface="Carlito"/>
                <a:cs typeface="Roboto" panose="02000000000000000000" pitchFamily="2" charset="0"/>
              </a:rPr>
              <a:t>in a </a:t>
            </a:r>
            <a:r>
              <a:rPr sz="2100" spc="-15" dirty="0">
                <a:solidFill>
                  <a:srgbClr val="0075B1"/>
                </a:solidFill>
                <a:highlight>
                  <a:srgbClr val="C0C0C0"/>
                </a:highlight>
                <a:latin typeface="Carlito"/>
                <a:cs typeface="Roboto" panose="02000000000000000000" pitchFamily="2" charset="0"/>
              </a:rPr>
              <a:t>coordinated </a:t>
            </a:r>
            <a:r>
              <a:rPr sz="2100" spc="-8" dirty="0">
                <a:solidFill>
                  <a:srgbClr val="0075B1"/>
                </a:solidFill>
                <a:highlight>
                  <a:srgbClr val="C0C0C0"/>
                </a:highlight>
                <a:latin typeface="Carlito"/>
                <a:cs typeface="Roboto" panose="02000000000000000000" pitchFamily="2" charset="0"/>
              </a:rPr>
              <a:t>manner </a:t>
            </a:r>
            <a:r>
              <a:rPr sz="2100" spc="-23" dirty="0">
                <a:solidFill>
                  <a:srgbClr val="0075B1"/>
                </a:solidFill>
                <a:highlight>
                  <a:srgbClr val="C0C0C0"/>
                </a:highlight>
                <a:latin typeface="Carlito"/>
                <a:cs typeface="Roboto" panose="02000000000000000000" pitchFamily="2" charset="0"/>
              </a:rPr>
              <a:t>for </a:t>
            </a:r>
            <a:r>
              <a:rPr sz="2100" spc="-8" dirty="0">
                <a:solidFill>
                  <a:srgbClr val="0075B1"/>
                </a:solidFill>
                <a:highlight>
                  <a:srgbClr val="C0C0C0"/>
                </a:highlight>
                <a:latin typeface="Carlito"/>
                <a:cs typeface="Roboto" panose="02000000000000000000" pitchFamily="2" charset="0"/>
              </a:rPr>
              <a:t>the </a:t>
            </a:r>
            <a:r>
              <a:rPr sz="2100" spc="-15" dirty="0">
                <a:solidFill>
                  <a:srgbClr val="0075B1"/>
                </a:solidFill>
                <a:highlight>
                  <a:srgbClr val="C0C0C0"/>
                </a:highlight>
                <a:latin typeface="Carlito"/>
                <a:cs typeface="Roboto" panose="02000000000000000000" pitchFamily="2" charset="0"/>
              </a:rPr>
              <a:t>success </a:t>
            </a:r>
            <a:r>
              <a:rPr sz="2100" spc="-8" dirty="0">
                <a:solidFill>
                  <a:srgbClr val="0075B1"/>
                </a:solidFill>
                <a:highlight>
                  <a:srgbClr val="C0C0C0"/>
                </a:highlight>
                <a:latin typeface="Carlito"/>
                <a:cs typeface="Roboto" panose="02000000000000000000" pitchFamily="2" charset="0"/>
              </a:rPr>
              <a:t>of </a:t>
            </a:r>
            <a:r>
              <a:rPr sz="2100" spc="8" dirty="0">
                <a:solidFill>
                  <a:srgbClr val="0075B1"/>
                </a:solidFill>
                <a:highlight>
                  <a:srgbClr val="C0C0C0"/>
                </a:highlight>
                <a:latin typeface="Carlito"/>
                <a:cs typeface="Roboto" panose="02000000000000000000" pitchFamily="2" charset="0"/>
              </a:rPr>
              <a:t>the </a:t>
            </a:r>
            <a:r>
              <a:rPr sz="2100" spc="-15" dirty="0">
                <a:solidFill>
                  <a:srgbClr val="0075B1"/>
                </a:solidFill>
                <a:highlight>
                  <a:srgbClr val="C0C0C0"/>
                </a:highlight>
                <a:latin typeface="Carlito"/>
                <a:cs typeface="Roboto" panose="02000000000000000000" pitchFamily="2" charset="0"/>
              </a:rPr>
              <a:t>project. </a:t>
            </a:r>
            <a:r>
              <a:rPr sz="2100" spc="-8" dirty="0">
                <a:solidFill>
                  <a:srgbClr val="0075B1"/>
                </a:solidFill>
                <a:highlight>
                  <a:srgbClr val="C0C0C0"/>
                </a:highlight>
                <a:latin typeface="Carlito"/>
                <a:cs typeface="Roboto" panose="02000000000000000000" pitchFamily="2" charset="0"/>
              </a:rPr>
              <a:t>As mentioned, the  PM is the </a:t>
            </a:r>
            <a:r>
              <a:rPr sz="2100" spc="-15" dirty="0">
                <a:solidFill>
                  <a:srgbClr val="0075B1"/>
                </a:solidFill>
                <a:highlight>
                  <a:srgbClr val="C0C0C0"/>
                </a:highlight>
                <a:latin typeface="Carlito"/>
                <a:cs typeface="Roboto" panose="02000000000000000000" pitchFamily="2" charset="0"/>
              </a:rPr>
              <a:t>“face” </a:t>
            </a:r>
            <a:r>
              <a:rPr sz="2100" spc="-8" dirty="0">
                <a:solidFill>
                  <a:srgbClr val="0075B1"/>
                </a:solidFill>
                <a:highlight>
                  <a:srgbClr val="C0C0C0"/>
                </a:highlight>
                <a:latin typeface="Carlito"/>
                <a:cs typeface="Roboto" panose="02000000000000000000" pitchFamily="2" charset="0"/>
              </a:rPr>
              <a:t>of the </a:t>
            </a:r>
            <a:r>
              <a:rPr sz="2100" spc="-15" dirty="0">
                <a:solidFill>
                  <a:srgbClr val="0075B1"/>
                </a:solidFill>
                <a:highlight>
                  <a:srgbClr val="C0C0C0"/>
                </a:highlight>
                <a:latin typeface="Carlito"/>
                <a:cs typeface="Roboto" panose="02000000000000000000" pitchFamily="2" charset="0"/>
              </a:rPr>
              <a:t>project. He/she </a:t>
            </a:r>
            <a:r>
              <a:rPr sz="2100" spc="-8" dirty="0">
                <a:solidFill>
                  <a:srgbClr val="0075B1"/>
                </a:solidFill>
                <a:highlight>
                  <a:srgbClr val="C0C0C0"/>
                </a:highlight>
                <a:latin typeface="Carlito"/>
                <a:cs typeface="Roboto" panose="02000000000000000000" pitchFamily="2" charset="0"/>
              </a:rPr>
              <a:t>is the single </a:t>
            </a:r>
            <a:r>
              <a:rPr sz="2100" spc="-15" dirty="0">
                <a:solidFill>
                  <a:srgbClr val="0075B1"/>
                </a:solidFill>
                <a:highlight>
                  <a:srgbClr val="C0C0C0"/>
                </a:highlight>
                <a:latin typeface="Carlito"/>
                <a:cs typeface="Roboto" panose="02000000000000000000" pitchFamily="2" charset="0"/>
              </a:rPr>
              <a:t>point </a:t>
            </a:r>
            <a:r>
              <a:rPr sz="2100" spc="-8" dirty="0">
                <a:solidFill>
                  <a:srgbClr val="0075B1"/>
                </a:solidFill>
                <a:highlight>
                  <a:srgbClr val="C0C0C0"/>
                </a:highlight>
                <a:latin typeface="Carlito"/>
                <a:cs typeface="Roboto" panose="02000000000000000000" pitchFamily="2" charset="0"/>
              </a:rPr>
              <a:t>of </a:t>
            </a:r>
            <a:r>
              <a:rPr sz="2100" spc="-15" dirty="0">
                <a:solidFill>
                  <a:srgbClr val="0075B1"/>
                </a:solidFill>
                <a:highlight>
                  <a:srgbClr val="C0C0C0"/>
                </a:highlight>
                <a:latin typeface="Carlito"/>
                <a:cs typeface="Roboto" panose="02000000000000000000" pitchFamily="2" charset="0"/>
              </a:rPr>
              <a:t>contact </a:t>
            </a:r>
            <a:r>
              <a:rPr sz="2100" spc="-8" dirty="0">
                <a:solidFill>
                  <a:srgbClr val="0075B1"/>
                </a:solidFill>
                <a:highlight>
                  <a:srgbClr val="C0C0C0"/>
                </a:highlight>
                <a:latin typeface="Carlito"/>
                <a:cs typeface="Roboto" panose="02000000000000000000" pitchFamily="2" charset="0"/>
              </a:rPr>
              <a:t>who </a:t>
            </a:r>
            <a:r>
              <a:rPr sz="2100" spc="-15" dirty="0">
                <a:solidFill>
                  <a:srgbClr val="0075B1"/>
                </a:solidFill>
                <a:highlight>
                  <a:srgbClr val="C0C0C0"/>
                </a:highlight>
                <a:latin typeface="Carlito"/>
                <a:cs typeface="Roboto" panose="02000000000000000000" pitchFamily="2" charset="0"/>
              </a:rPr>
              <a:t>can answer any question </a:t>
            </a:r>
            <a:r>
              <a:rPr sz="2100" spc="-8" dirty="0">
                <a:solidFill>
                  <a:srgbClr val="0075B1"/>
                </a:solidFill>
                <a:highlight>
                  <a:srgbClr val="C0C0C0"/>
                </a:highlight>
                <a:latin typeface="Carlito"/>
                <a:cs typeface="Roboto" panose="02000000000000000000" pitchFamily="2" charset="0"/>
              </a:rPr>
              <a:t>about </a:t>
            </a:r>
            <a:r>
              <a:rPr sz="2100" spc="-15" dirty="0">
                <a:solidFill>
                  <a:srgbClr val="0075B1"/>
                </a:solidFill>
                <a:highlight>
                  <a:srgbClr val="C0C0C0"/>
                </a:highlight>
                <a:latin typeface="Carlito"/>
                <a:cs typeface="Roboto" panose="02000000000000000000" pitchFamily="2" charset="0"/>
              </a:rPr>
              <a:t>his/her project, </a:t>
            </a:r>
            <a:r>
              <a:rPr sz="2100" dirty="0">
                <a:solidFill>
                  <a:srgbClr val="0075B1"/>
                </a:solidFill>
                <a:highlight>
                  <a:srgbClr val="C0C0C0"/>
                </a:highlight>
                <a:latin typeface="Carlito"/>
                <a:cs typeface="Roboto" panose="02000000000000000000" pitchFamily="2" charset="0"/>
              </a:rPr>
              <a:t>including </a:t>
            </a:r>
            <a:r>
              <a:rPr sz="2100" spc="-8" dirty="0">
                <a:solidFill>
                  <a:srgbClr val="0075B1"/>
                </a:solidFill>
                <a:highlight>
                  <a:srgbClr val="C0C0C0"/>
                </a:highlight>
                <a:latin typeface="Carlito"/>
                <a:cs typeface="Roboto" panose="02000000000000000000" pitchFamily="2" charset="0"/>
              </a:rPr>
              <a:t>all </a:t>
            </a:r>
            <a:r>
              <a:rPr sz="2100" spc="-15" dirty="0">
                <a:solidFill>
                  <a:srgbClr val="0075B1"/>
                </a:solidFill>
                <a:highlight>
                  <a:srgbClr val="C0C0C0"/>
                </a:highlight>
                <a:latin typeface="Carlito"/>
                <a:cs typeface="Roboto" panose="02000000000000000000" pitchFamily="2" charset="0"/>
              </a:rPr>
              <a:t>works streams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tasks performed by </a:t>
            </a:r>
            <a:r>
              <a:rPr sz="2100" spc="-8" dirty="0">
                <a:solidFill>
                  <a:srgbClr val="0075B1"/>
                </a:solidFill>
                <a:highlight>
                  <a:srgbClr val="C0C0C0"/>
                </a:highlight>
                <a:latin typeface="Carlito"/>
                <a:cs typeface="Roboto" panose="02000000000000000000" pitchFamily="2" charset="0"/>
              </a:rPr>
              <a:t>other </a:t>
            </a:r>
            <a:r>
              <a:rPr sz="2100" spc="-15" dirty="0">
                <a:solidFill>
                  <a:srgbClr val="0075B1"/>
                </a:solidFill>
                <a:highlight>
                  <a:srgbClr val="C0C0C0"/>
                </a:highlight>
                <a:latin typeface="Carlito"/>
                <a:cs typeface="Roboto" panose="02000000000000000000" pitchFamily="2" charset="0"/>
              </a:rPr>
              <a:t>people. </a:t>
            </a:r>
            <a:r>
              <a:rPr sz="2100" spc="-8" dirty="0">
                <a:solidFill>
                  <a:srgbClr val="0075B1"/>
                </a:solidFill>
                <a:highlight>
                  <a:srgbClr val="C0C0C0"/>
                </a:highlight>
                <a:latin typeface="Carlito"/>
                <a:cs typeface="Roboto" panose="02000000000000000000" pitchFamily="2" charset="0"/>
              </a:rPr>
              <a:t>PM is </a:t>
            </a:r>
            <a:r>
              <a:rPr sz="2100" spc="-15" dirty="0">
                <a:solidFill>
                  <a:srgbClr val="0075B1"/>
                </a:solidFill>
                <a:highlight>
                  <a:srgbClr val="C0C0C0"/>
                </a:highlight>
                <a:latin typeface="Carlito"/>
                <a:cs typeface="Roboto" panose="02000000000000000000" pitchFamily="2" charset="0"/>
              </a:rPr>
              <a:t>accountable </a:t>
            </a:r>
            <a:r>
              <a:rPr sz="2100" spc="-23" dirty="0">
                <a:solidFill>
                  <a:srgbClr val="0075B1"/>
                </a:solidFill>
                <a:highlight>
                  <a:srgbClr val="C0C0C0"/>
                </a:highlight>
                <a:latin typeface="Carlito"/>
                <a:cs typeface="Roboto" panose="02000000000000000000" pitchFamily="2" charset="0"/>
              </a:rPr>
              <a:t>for </a:t>
            </a:r>
            <a:r>
              <a:rPr sz="2100" spc="-8" dirty="0">
                <a:solidFill>
                  <a:srgbClr val="0075B1"/>
                </a:solidFill>
                <a:highlight>
                  <a:srgbClr val="C0C0C0"/>
                </a:highlight>
                <a:latin typeface="Carlito"/>
                <a:cs typeface="Roboto" panose="02000000000000000000" pitchFamily="2" charset="0"/>
              </a:rPr>
              <a:t>the end result of their </a:t>
            </a:r>
            <a:r>
              <a:rPr sz="2100" spc="-15" dirty="0">
                <a:solidFill>
                  <a:srgbClr val="0075B1"/>
                </a:solidFill>
                <a:highlight>
                  <a:srgbClr val="C0C0C0"/>
                </a:highlight>
                <a:latin typeface="Carlito"/>
                <a:cs typeface="Roboto" panose="02000000000000000000" pitchFamily="2" charset="0"/>
              </a:rPr>
              <a:t>collective</a:t>
            </a:r>
            <a:r>
              <a:rPr sz="2100" spc="338"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work.</a:t>
            </a:r>
            <a:endParaRPr sz="2100" dirty="0">
              <a:highlight>
                <a:srgbClr val="C0C0C0"/>
              </a:highlight>
              <a:latin typeface="Carlito"/>
              <a:cs typeface="Roboto" panose="02000000000000000000" pitchFamily="2" charset="0"/>
            </a:endParaRPr>
          </a:p>
          <a:p>
            <a:pPr>
              <a:spcBef>
                <a:spcPts val="53"/>
              </a:spcBef>
            </a:pPr>
            <a:endParaRPr sz="2025" dirty="0">
              <a:highlight>
                <a:srgbClr val="C0C0C0"/>
              </a:highlight>
              <a:latin typeface="Carlito"/>
              <a:cs typeface="Roboto" panose="02000000000000000000" pitchFamily="2" charset="0"/>
            </a:endParaRPr>
          </a:p>
          <a:p>
            <a:pPr marL="19050" marR="157163"/>
            <a:r>
              <a:rPr sz="2100" spc="-8" dirty="0">
                <a:solidFill>
                  <a:srgbClr val="0075B1"/>
                </a:solidFill>
                <a:highlight>
                  <a:srgbClr val="C0C0C0"/>
                </a:highlight>
                <a:latin typeface="Carlito"/>
                <a:cs typeface="Roboto" panose="02000000000000000000" pitchFamily="2" charset="0"/>
              </a:rPr>
              <a:t>It might sound easier than it is. </a:t>
            </a:r>
            <a:r>
              <a:rPr sz="2100" spc="-15" dirty="0">
                <a:solidFill>
                  <a:srgbClr val="0075B1"/>
                </a:solidFill>
                <a:highlight>
                  <a:srgbClr val="C0C0C0"/>
                </a:highlight>
                <a:latin typeface="Carlito"/>
                <a:cs typeface="Roboto" panose="02000000000000000000" pitchFamily="2" charset="0"/>
              </a:rPr>
              <a:t>So, how to </a:t>
            </a:r>
            <a:r>
              <a:rPr sz="2100" spc="-8" dirty="0">
                <a:solidFill>
                  <a:srgbClr val="0075B1"/>
                </a:solidFill>
                <a:highlight>
                  <a:srgbClr val="C0C0C0"/>
                </a:highlight>
                <a:latin typeface="Carlito"/>
                <a:cs typeface="Roboto" panose="02000000000000000000" pitchFamily="2" charset="0"/>
              </a:rPr>
              <a:t>do it? </a:t>
            </a:r>
            <a:r>
              <a:rPr sz="2100" spc="-53" dirty="0">
                <a:solidFill>
                  <a:srgbClr val="0075B1"/>
                </a:solidFill>
                <a:highlight>
                  <a:srgbClr val="C0C0C0"/>
                </a:highlight>
                <a:latin typeface="Carlito"/>
                <a:cs typeface="Roboto" panose="02000000000000000000" pitchFamily="2" charset="0"/>
              </a:rPr>
              <a:t>We </a:t>
            </a:r>
            <a:r>
              <a:rPr sz="2100" spc="-8" dirty="0">
                <a:solidFill>
                  <a:srgbClr val="0075B1"/>
                </a:solidFill>
                <a:highlight>
                  <a:srgbClr val="C0C0C0"/>
                </a:highlight>
                <a:latin typeface="Carlito"/>
                <a:cs typeface="Roboto" panose="02000000000000000000" pitchFamily="2" charset="0"/>
              </a:rPr>
              <a:t>explained, that PMs </a:t>
            </a:r>
            <a:r>
              <a:rPr sz="2100" spc="-23" dirty="0">
                <a:solidFill>
                  <a:srgbClr val="0075B1"/>
                </a:solidFill>
                <a:highlight>
                  <a:srgbClr val="C0C0C0"/>
                </a:highlight>
                <a:latin typeface="Carlito"/>
                <a:cs typeface="Roboto" panose="02000000000000000000" pitchFamily="2" charset="0"/>
              </a:rPr>
              <a:t>have </a:t>
            </a:r>
            <a:r>
              <a:rPr sz="2100" spc="-8" dirty="0">
                <a:solidFill>
                  <a:srgbClr val="0075B1"/>
                </a:solidFill>
                <a:highlight>
                  <a:srgbClr val="C0C0C0"/>
                </a:highlight>
                <a:latin typeface="Carlito"/>
                <a:cs typeface="Roboto" panose="02000000000000000000" pitchFamily="2" charset="0"/>
              </a:rPr>
              <a:t>the knowledge, skills, </a:t>
            </a:r>
            <a:r>
              <a:rPr sz="2100" spc="-15" dirty="0">
                <a:solidFill>
                  <a:srgbClr val="0075B1"/>
                </a:solidFill>
                <a:highlight>
                  <a:srgbClr val="C0C0C0"/>
                </a:highlight>
                <a:latin typeface="Carlito"/>
                <a:cs typeface="Roboto" panose="02000000000000000000" pitchFamily="2" charset="0"/>
              </a:rPr>
              <a:t>attitude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practical experience to </a:t>
            </a:r>
            <a:r>
              <a:rPr sz="2100" spc="-8" dirty="0">
                <a:solidFill>
                  <a:srgbClr val="0075B1"/>
                </a:solidFill>
                <a:highlight>
                  <a:srgbClr val="C0C0C0"/>
                </a:highlight>
                <a:latin typeface="Carlito"/>
                <a:cs typeface="Roboto" panose="02000000000000000000" pitchFamily="2" charset="0"/>
              </a:rPr>
              <a:t>“manage” </a:t>
            </a:r>
            <a:r>
              <a:rPr sz="2100" spc="-15" dirty="0">
                <a:solidFill>
                  <a:srgbClr val="0075B1"/>
                </a:solidFill>
                <a:highlight>
                  <a:srgbClr val="C0C0C0"/>
                </a:highlight>
                <a:latin typeface="Carlito"/>
                <a:cs typeface="Roboto" panose="02000000000000000000" pitchFamily="2" charset="0"/>
              </a:rPr>
              <a:t>not  </a:t>
            </a:r>
            <a:r>
              <a:rPr sz="2100" spc="-8" dirty="0">
                <a:solidFill>
                  <a:srgbClr val="0075B1"/>
                </a:solidFill>
                <a:highlight>
                  <a:srgbClr val="C0C0C0"/>
                </a:highlight>
                <a:latin typeface="Carlito"/>
                <a:cs typeface="Roboto" panose="02000000000000000000" pitchFamily="2" charset="0"/>
              </a:rPr>
              <a:t>only their </a:t>
            </a:r>
            <a:r>
              <a:rPr sz="2100" spc="-15" dirty="0">
                <a:solidFill>
                  <a:srgbClr val="0075B1"/>
                </a:solidFill>
                <a:highlight>
                  <a:srgbClr val="C0C0C0"/>
                </a:highlight>
                <a:latin typeface="Carlito"/>
                <a:cs typeface="Roboto" panose="02000000000000000000" pitchFamily="2" charset="0"/>
              </a:rPr>
              <a:t>work, </a:t>
            </a:r>
            <a:r>
              <a:rPr sz="2100" spc="-8" dirty="0">
                <a:solidFill>
                  <a:srgbClr val="0075B1"/>
                </a:solidFill>
                <a:highlight>
                  <a:srgbClr val="C0C0C0"/>
                </a:highlight>
                <a:latin typeface="Carlito"/>
                <a:cs typeface="Roboto" panose="02000000000000000000" pitchFamily="2" charset="0"/>
              </a:rPr>
              <a:t>but also the </a:t>
            </a:r>
            <a:r>
              <a:rPr sz="2100" spc="-15" dirty="0">
                <a:solidFill>
                  <a:srgbClr val="0075B1"/>
                </a:solidFill>
                <a:highlight>
                  <a:srgbClr val="C0C0C0"/>
                </a:highlight>
                <a:latin typeface="Carlito"/>
                <a:cs typeface="Roboto" panose="02000000000000000000" pitchFamily="2" charset="0"/>
              </a:rPr>
              <a:t>work </a:t>
            </a:r>
            <a:r>
              <a:rPr sz="2100" spc="-8" dirty="0">
                <a:solidFill>
                  <a:srgbClr val="0075B1"/>
                </a:solidFill>
                <a:highlight>
                  <a:srgbClr val="C0C0C0"/>
                </a:highlight>
                <a:latin typeface="Carlito"/>
                <a:cs typeface="Roboto" panose="02000000000000000000" pitchFamily="2" charset="0"/>
              </a:rPr>
              <a:t>of the </a:t>
            </a:r>
            <a:r>
              <a:rPr sz="2100" spc="-15" dirty="0">
                <a:solidFill>
                  <a:srgbClr val="0075B1"/>
                </a:solidFill>
                <a:highlight>
                  <a:srgbClr val="C0C0C0"/>
                </a:highlight>
                <a:latin typeface="Carlito"/>
                <a:cs typeface="Roboto" panose="02000000000000000000" pitchFamily="2" charset="0"/>
              </a:rPr>
              <a:t>others. </a:t>
            </a:r>
            <a:r>
              <a:rPr sz="2100" spc="-8" dirty="0">
                <a:solidFill>
                  <a:srgbClr val="0075B1"/>
                </a:solidFill>
                <a:highlight>
                  <a:srgbClr val="C0C0C0"/>
                </a:highlight>
                <a:latin typeface="Carlito"/>
                <a:cs typeface="Roboto" panose="02000000000000000000" pitchFamily="2" charset="0"/>
              </a:rPr>
              <a:t>In addition, </a:t>
            </a:r>
            <a:r>
              <a:rPr sz="2100" spc="-15" dirty="0">
                <a:solidFill>
                  <a:srgbClr val="0075B1"/>
                </a:solidFill>
                <a:highlight>
                  <a:srgbClr val="C0C0C0"/>
                </a:highlight>
                <a:latin typeface="Carlito"/>
                <a:cs typeface="Roboto" panose="02000000000000000000" pitchFamily="2" charset="0"/>
              </a:rPr>
              <a:t>by being </a:t>
            </a:r>
            <a:r>
              <a:rPr sz="2100" spc="-8" dirty="0">
                <a:solidFill>
                  <a:srgbClr val="0075B1"/>
                </a:solidFill>
                <a:highlight>
                  <a:srgbClr val="C0C0C0"/>
                </a:highlight>
                <a:latin typeface="Carlito"/>
                <a:cs typeface="Roboto" panose="02000000000000000000" pitchFamily="2" charset="0"/>
              </a:rPr>
              <a:t>appointed as a PM, </a:t>
            </a:r>
            <a:r>
              <a:rPr sz="2100" spc="-23" dirty="0">
                <a:solidFill>
                  <a:srgbClr val="0075B1"/>
                </a:solidFill>
                <a:highlight>
                  <a:srgbClr val="C0C0C0"/>
                </a:highlight>
                <a:latin typeface="Carlito"/>
                <a:cs typeface="Roboto" panose="02000000000000000000" pitchFamily="2" charset="0"/>
              </a:rPr>
              <a:t>you </a:t>
            </a:r>
            <a:r>
              <a:rPr sz="2100" spc="-15" dirty="0">
                <a:solidFill>
                  <a:srgbClr val="0075B1"/>
                </a:solidFill>
                <a:highlight>
                  <a:srgbClr val="C0C0C0"/>
                </a:highlight>
                <a:latin typeface="Carlito"/>
                <a:cs typeface="Roboto" panose="02000000000000000000" pitchFamily="2" charset="0"/>
              </a:rPr>
              <a:t>are being empowered by </a:t>
            </a:r>
            <a:r>
              <a:rPr sz="2100" spc="-8" dirty="0">
                <a:solidFill>
                  <a:srgbClr val="0075B1"/>
                </a:solidFill>
                <a:highlight>
                  <a:srgbClr val="C0C0C0"/>
                </a:highlight>
                <a:latin typeface="Carlito"/>
                <a:cs typeface="Roboto" panose="02000000000000000000" pitchFamily="2" charset="0"/>
              </a:rPr>
              <a:t>the </a:t>
            </a:r>
            <a:r>
              <a:rPr sz="2100" dirty="0">
                <a:solidFill>
                  <a:srgbClr val="0075B1"/>
                </a:solidFill>
                <a:highlight>
                  <a:srgbClr val="C0C0C0"/>
                </a:highlight>
                <a:latin typeface="Carlito"/>
                <a:cs typeface="Roboto" panose="02000000000000000000" pitchFamily="2" charset="0"/>
              </a:rPr>
              <a:t>Project </a:t>
            </a:r>
            <a:r>
              <a:rPr sz="2100" spc="-15" dirty="0">
                <a:solidFill>
                  <a:srgbClr val="0075B1"/>
                </a:solidFill>
                <a:highlight>
                  <a:srgbClr val="C0C0C0"/>
                </a:highlight>
                <a:latin typeface="Carlito"/>
                <a:cs typeface="Roboto" panose="02000000000000000000" pitchFamily="2" charset="0"/>
              </a:rPr>
              <a:t>Sponsor to </a:t>
            </a:r>
            <a:r>
              <a:rPr sz="2100" spc="-30" dirty="0">
                <a:solidFill>
                  <a:srgbClr val="0075B1"/>
                </a:solidFill>
                <a:highlight>
                  <a:srgbClr val="C0C0C0"/>
                </a:highlight>
                <a:latin typeface="Carlito"/>
                <a:cs typeface="Roboto" panose="02000000000000000000" pitchFamily="2" charset="0"/>
              </a:rPr>
              <a:t>take </a:t>
            </a:r>
            <a:r>
              <a:rPr sz="2100" spc="-8" dirty="0">
                <a:solidFill>
                  <a:srgbClr val="0075B1"/>
                </a:solidFill>
                <a:highlight>
                  <a:srgbClr val="C0C0C0"/>
                </a:highlight>
                <a:latin typeface="Carlito"/>
                <a:cs typeface="Roboto" panose="02000000000000000000" pitchFamily="2" charset="0"/>
              </a:rPr>
              <a:t>action  and </a:t>
            </a:r>
            <a:r>
              <a:rPr sz="2100" spc="-23" dirty="0">
                <a:solidFill>
                  <a:srgbClr val="0075B1"/>
                </a:solidFill>
                <a:highlight>
                  <a:srgbClr val="C0C0C0"/>
                </a:highlight>
                <a:latin typeface="Carlito"/>
                <a:cs typeface="Roboto" panose="02000000000000000000" pitchFamily="2" charset="0"/>
              </a:rPr>
              <a:t>make </a:t>
            </a:r>
            <a:r>
              <a:rPr sz="2100" spc="-15" dirty="0">
                <a:solidFill>
                  <a:srgbClr val="0075B1"/>
                </a:solidFill>
                <a:highlight>
                  <a:srgbClr val="C0C0C0"/>
                </a:highlight>
                <a:latin typeface="Carlito"/>
                <a:cs typeface="Roboto" panose="02000000000000000000" pitchFamily="2" charset="0"/>
              </a:rPr>
              <a:t>decisions. </a:t>
            </a:r>
            <a:r>
              <a:rPr sz="2100" spc="-8" dirty="0">
                <a:solidFill>
                  <a:srgbClr val="0075B1"/>
                </a:solidFill>
                <a:highlight>
                  <a:srgbClr val="C0C0C0"/>
                </a:highlight>
                <a:latin typeface="Carlito"/>
                <a:cs typeface="Roboto" panose="02000000000000000000" pitchFamily="2" charset="0"/>
              </a:rPr>
              <a:t>These skills, knowledge, and attitude </a:t>
            </a:r>
            <a:r>
              <a:rPr sz="2100" spc="-15" dirty="0">
                <a:solidFill>
                  <a:srgbClr val="0075B1"/>
                </a:solidFill>
                <a:highlight>
                  <a:srgbClr val="C0C0C0"/>
                </a:highlight>
                <a:latin typeface="Carlito"/>
                <a:cs typeface="Roboto" panose="02000000000000000000" pitchFamily="2" charset="0"/>
              </a:rPr>
              <a:t>are </a:t>
            </a:r>
            <a:r>
              <a:rPr sz="2100" spc="-8" dirty="0">
                <a:solidFill>
                  <a:srgbClr val="0075B1"/>
                </a:solidFill>
                <a:highlight>
                  <a:srgbClr val="C0C0C0"/>
                </a:highlight>
                <a:latin typeface="Carlito"/>
                <a:cs typeface="Roboto" panose="02000000000000000000" pitchFamily="2" charset="0"/>
              </a:rPr>
              <a:t>not </a:t>
            </a:r>
            <a:r>
              <a:rPr sz="2100" spc="-15" dirty="0">
                <a:solidFill>
                  <a:srgbClr val="0075B1"/>
                </a:solidFill>
                <a:highlight>
                  <a:srgbClr val="C0C0C0"/>
                </a:highlight>
                <a:latin typeface="Carlito"/>
                <a:cs typeface="Roboto" panose="02000000000000000000" pitchFamily="2" charset="0"/>
              </a:rPr>
              <a:t>limited</a:t>
            </a:r>
            <a:r>
              <a:rPr sz="2100" spc="323"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to:</a:t>
            </a:r>
            <a:endParaRPr sz="2100" dirty="0">
              <a:highlight>
                <a:srgbClr val="C0C0C0"/>
              </a:highlight>
              <a:latin typeface="Carlito"/>
              <a:cs typeface="Roboto" panose="02000000000000000000" pitchFamily="2" charset="0"/>
            </a:endParaRPr>
          </a:p>
          <a:p>
            <a:pPr marL="447675" marR="250508" indent="-428625">
              <a:buFont typeface="Arial"/>
              <a:buChar char="•"/>
              <a:tabLst>
                <a:tab pos="446723" algn="l"/>
                <a:tab pos="447675" algn="l"/>
              </a:tabLst>
            </a:pPr>
            <a:r>
              <a:rPr sz="2100" b="1" spc="-8" dirty="0">
                <a:solidFill>
                  <a:srgbClr val="0075B1"/>
                </a:solidFill>
                <a:highlight>
                  <a:srgbClr val="C0C0C0"/>
                </a:highlight>
                <a:latin typeface="Carlito"/>
                <a:cs typeface="Roboto" panose="02000000000000000000" pitchFamily="2" charset="0"/>
              </a:rPr>
              <a:t>Project </a:t>
            </a:r>
            <a:r>
              <a:rPr sz="2100" b="1" spc="-15" dirty="0">
                <a:solidFill>
                  <a:srgbClr val="0075B1"/>
                </a:solidFill>
                <a:highlight>
                  <a:srgbClr val="C0C0C0"/>
                </a:highlight>
                <a:latin typeface="Carlito"/>
                <a:cs typeface="Roboto" panose="02000000000000000000" pitchFamily="2" charset="0"/>
              </a:rPr>
              <a:t>management </a:t>
            </a:r>
            <a:r>
              <a:rPr sz="2100" b="1" spc="-8" dirty="0">
                <a:solidFill>
                  <a:srgbClr val="0075B1"/>
                </a:solidFill>
                <a:highlight>
                  <a:srgbClr val="C0C0C0"/>
                </a:highlight>
                <a:latin typeface="Carlito"/>
                <a:cs typeface="Roboto" panose="02000000000000000000" pitchFamily="2" charset="0"/>
              </a:rPr>
              <a:t>and business knowledge</a:t>
            </a:r>
            <a:r>
              <a:rPr sz="2100" spc="-8" dirty="0">
                <a:solidFill>
                  <a:srgbClr val="0075B1"/>
                </a:solidFill>
                <a:highlight>
                  <a:srgbClr val="C0C0C0"/>
                </a:highlight>
                <a:latin typeface="Carlito"/>
                <a:cs typeface="Roboto" panose="02000000000000000000" pitchFamily="2" charset="0"/>
              </a:rPr>
              <a:t>: Ability </a:t>
            </a:r>
            <a:r>
              <a:rPr sz="2100" spc="-15"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lead </a:t>
            </a:r>
            <a:r>
              <a:rPr sz="2100" spc="-15" dirty="0">
                <a:solidFill>
                  <a:srgbClr val="0075B1"/>
                </a:solidFill>
                <a:highlight>
                  <a:srgbClr val="C0C0C0"/>
                </a:highlight>
                <a:latin typeface="Carlito"/>
                <a:cs typeface="Roboto" panose="02000000000000000000" pitchFamily="2" charset="0"/>
              </a:rPr>
              <a:t>project work, </a:t>
            </a:r>
            <a:r>
              <a:rPr sz="2100" spc="-8" dirty="0">
                <a:solidFill>
                  <a:srgbClr val="0075B1"/>
                </a:solidFill>
                <a:highlight>
                  <a:srgbClr val="C0C0C0"/>
                </a:highlight>
                <a:latin typeface="Carlito"/>
                <a:cs typeface="Roboto" panose="02000000000000000000" pitchFamily="2" charset="0"/>
              </a:rPr>
              <a:t>and know-how </a:t>
            </a:r>
            <a:r>
              <a:rPr sz="2100" spc="-15" dirty="0">
                <a:solidFill>
                  <a:srgbClr val="0075B1"/>
                </a:solidFill>
                <a:highlight>
                  <a:srgbClr val="C0C0C0"/>
                </a:highlight>
                <a:latin typeface="Carlito"/>
                <a:cs typeface="Roboto" panose="02000000000000000000" pitchFamily="2" charset="0"/>
              </a:rPr>
              <a:t>to address </a:t>
            </a:r>
            <a:r>
              <a:rPr sz="2100" spc="-8" dirty="0">
                <a:solidFill>
                  <a:srgbClr val="0075B1"/>
                </a:solidFill>
                <a:highlight>
                  <a:srgbClr val="C0C0C0"/>
                </a:highlight>
                <a:latin typeface="Carlito"/>
                <a:cs typeface="Roboto" panose="02000000000000000000" pitchFamily="2" charset="0"/>
              </a:rPr>
              <a:t>classical </a:t>
            </a:r>
            <a:r>
              <a:rPr sz="2100" spc="-15" dirty="0">
                <a:solidFill>
                  <a:srgbClr val="0075B1"/>
                </a:solidFill>
                <a:highlight>
                  <a:srgbClr val="C0C0C0"/>
                </a:highlight>
                <a:latin typeface="Carlito"/>
                <a:cs typeface="Roboto" panose="02000000000000000000" pitchFamily="2" charset="0"/>
              </a:rPr>
              <a:t>project </a:t>
            </a:r>
            <a:r>
              <a:rPr sz="2100" spc="-8" dirty="0">
                <a:solidFill>
                  <a:srgbClr val="0075B1"/>
                </a:solidFill>
                <a:highlight>
                  <a:srgbClr val="C0C0C0"/>
                </a:highlight>
                <a:latin typeface="Carlito"/>
                <a:cs typeface="Roboto" panose="02000000000000000000" pitchFamily="2" charset="0"/>
              </a:rPr>
              <a:t>situations; knowledge of the  </a:t>
            </a:r>
            <a:r>
              <a:rPr sz="2100" spc="-15" dirty="0">
                <a:solidFill>
                  <a:srgbClr val="0075B1"/>
                </a:solidFill>
                <a:highlight>
                  <a:srgbClr val="C0C0C0"/>
                </a:highlight>
                <a:latin typeface="Carlito"/>
                <a:cs typeface="Roboto" panose="02000000000000000000" pitchFamily="2" charset="0"/>
              </a:rPr>
              <a:t>project lifecycle; </a:t>
            </a:r>
            <a:r>
              <a:rPr sz="2100" spc="-8" dirty="0">
                <a:solidFill>
                  <a:srgbClr val="0075B1"/>
                </a:solidFill>
                <a:highlight>
                  <a:srgbClr val="C0C0C0"/>
                </a:highlight>
                <a:latin typeface="Carlito"/>
                <a:cs typeface="Roboto" panose="02000000000000000000" pitchFamily="2" charset="0"/>
              </a:rPr>
              <a:t>planning quality; management of </a:t>
            </a:r>
            <a:r>
              <a:rPr sz="2100" spc="-23" dirty="0">
                <a:solidFill>
                  <a:srgbClr val="0075B1"/>
                </a:solidFill>
                <a:highlight>
                  <a:srgbClr val="C0C0C0"/>
                </a:highlight>
                <a:latin typeface="Carlito"/>
                <a:cs typeface="Roboto" panose="02000000000000000000" pitchFamily="2" charset="0"/>
              </a:rPr>
              <a:t>project’s </a:t>
            </a:r>
            <a:r>
              <a:rPr sz="2100" spc="-8" dirty="0">
                <a:solidFill>
                  <a:srgbClr val="0075B1"/>
                </a:solidFill>
                <a:highlight>
                  <a:srgbClr val="C0C0C0"/>
                </a:highlight>
                <a:latin typeface="Carlito"/>
                <a:cs typeface="Roboto" panose="02000000000000000000" pitchFamily="2" charset="0"/>
              </a:rPr>
              <a:t>critical areas; </a:t>
            </a:r>
            <a:r>
              <a:rPr sz="2100" spc="-15" dirty="0">
                <a:solidFill>
                  <a:srgbClr val="0075B1"/>
                </a:solidFill>
                <a:highlight>
                  <a:srgbClr val="C0C0C0"/>
                </a:highlight>
                <a:latin typeface="Carlito"/>
                <a:cs typeface="Roboto" panose="02000000000000000000" pitchFamily="2" charset="0"/>
              </a:rPr>
              <a:t>work </a:t>
            </a:r>
            <a:r>
              <a:rPr sz="2100" dirty="0">
                <a:solidFill>
                  <a:srgbClr val="0075B1"/>
                </a:solidFill>
                <a:highlight>
                  <a:srgbClr val="C0C0C0"/>
                </a:highlight>
                <a:latin typeface="Carlito"/>
                <a:cs typeface="Roboto" panose="02000000000000000000" pitchFamily="2" charset="0"/>
              </a:rPr>
              <a:t>with </a:t>
            </a:r>
            <a:r>
              <a:rPr sz="2100" spc="-15" dirty="0">
                <a:solidFill>
                  <a:srgbClr val="0075B1"/>
                </a:solidFill>
                <a:highlight>
                  <a:srgbClr val="C0C0C0"/>
                </a:highlight>
                <a:latin typeface="Carlito"/>
                <a:cs typeface="Roboto" panose="02000000000000000000" pitchFamily="2" charset="0"/>
              </a:rPr>
              <a:t>project </a:t>
            </a:r>
            <a:r>
              <a:rPr sz="2100" spc="-8" dirty="0">
                <a:solidFill>
                  <a:srgbClr val="0075B1"/>
                </a:solidFill>
                <a:highlight>
                  <a:srgbClr val="C0C0C0"/>
                </a:highlight>
                <a:latin typeface="Carlito"/>
                <a:cs typeface="Roboto" panose="02000000000000000000" pitchFamily="2" charset="0"/>
              </a:rPr>
              <a:t>management </a:t>
            </a:r>
            <a:r>
              <a:rPr sz="2100" spc="-15" dirty="0">
                <a:solidFill>
                  <a:srgbClr val="0075B1"/>
                </a:solidFill>
                <a:highlight>
                  <a:srgbClr val="C0C0C0"/>
                </a:highlight>
                <a:latin typeface="Carlito"/>
                <a:cs typeface="Roboto" panose="02000000000000000000" pitchFamily="2" charset="0"/>
              </a:rPr>
              <a:t>tools </a:t>
            </a:r>
            <a:r>
              <a:rPr sz="2100" dirty="0">
                <a:solidFill>
                  <a:srgbClr val="0075B1"/>
                </a:solidFill>
                <a:highlight>
                  <a:srgbClr val="C0C0C0"/>
                </a:highlight>
                <a:latin typeface="Carlito"/>
                <a:cs typeface="Roboto" panose="02000000000000000000" pitchFamily="2" charset="0"/>
              </a:rPr>
              <a:t>and </a:t>
            </a:r>
            <a:r>
              <a:rPr sz="2100" spc="-8" dirty="0">
                <a:solidFill>
                  <a:srgbClr val="0075B1"/>
                </a:solidFill>
                <a:highlight>
                  <a:srgbClr val="C0C0C0"/>
                </a:highlight>
                <a:latin typeface="Carlito"/>
                <a:cs typeface="Roboto" panose="02000000000000000000" pitchFamily="2" charset="0"/>
              </a:rPr>
              <a:t>documents. Put </a:t>
            </a:r>
            <a:r>
              <a:rPr sz="2100" spc="-15" dirty="0">
                <a:solidFill>
                  <a:srgbClr val="0075B1"/>
                </a:solidFill>
                <a:highlight>
                  <a:srgbClr val="C0C0C0"/>
                </a:highlight>
                <a:latin typeface="Carlito"/>
                <a:cs typeface="Roboto" panose="02000000000000000000" pitchFamily="2" charset="0"/>
              </a:rPr>
              <a:t>controls </a:t>
            </a:r>
            <a:r>
              <a:rPr sz="2100" dirty="0">
                <a:solidFill>
                  <a:srgbClr val="0075B1"/>
                </a:solidFill>
                <a:highlight>
                  <a:srgbClr val="C0C0C0"/>
                </a:highlight>
                <a:latin typeface="Carlito"/>
                <a:cs typeface="Roboto" panose="02000000000000000000" pitchFamily="2" charset="0"/>
              </a:rPr>
              <a:t>in </a:t>
            </a:r>
            <a:r>
              <a:rPr sz="2100" spc="-8" dirty="0">
                <a:solidFill>
                  <a:srgbClr val="0075B1"/>
                </a:solidFill>
                <a:highlight>
                  <a:srgbClr val="C0C0C0"/>
                </a:highlight>
                <a:latin typeface="Carlito"/>
                <a:cs typeface="Roboto" panose="02000000000000000000" pitchFamily="2" charset="0"/>
              </a:rPr>
              <a:t>place  </a:t>
            </a:r>
            <a:r>
              <a:rPr sz="2100" spc="-15"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be able </a:t>
            </a:r>
            <a:r>
              <a:rPr sz="2100" spc="-15" dirty="0">
                <a:solidFill>
                  <a:srgbClr val="0075B1"/>
                </a:solidFill>
                <a:highlight>
                  <a:srgbClr val="C0C0C0"/>
                </a:highlight>
                <a:latin typeface="Carlito"/>
                <a:cs typeface="Roboto" panose="02000000000000000000" pitchFamily="2" charset="0"/>
              </a:rPr>
              <a:t>to track progress. </a:t>
            </a:r>
            <a:r>
              <a:rPr sz="2100" spc="-8" dirty="0">
                <a:solidFill>
                  <a:srgbClr val="0075B1"/>
                </a:solidFill>
                <a:highlight>
                  <a:srgbClr val="C0C0C0"/>
                </a:highlight>
                <a:latin typeface="Carlito"/>
                <a:cs typeface="Roboto" panose="02000000000000000000" pitchFamily="2" charset="0"/>
              </a:rPr>
              <a:t>Business analysis skills; business acumen; </a:t>
            </a:r>
            <a:r>
              <a:rPr sz="2100" spc="-15" dirty="0">
                <a:solidFill>
                  <a:srgbClr val="0075B1"/>
                </a:solidFill>
                <a:highlight>
                  <a:srgbClr val="C0C0C0"/>
                </a:highlight>
                <a:latin typeface="Carlito"/>
                <a:cs typeface="Roboto" panose="02000000000000000000" pitchFamily="2" charset="0"/>
              </a:rPr>
              <a:t>awareness </a:t>
            </a:r>
            <a:r>
              <a:rPr sz="2100" spc="-8" dirty="0">
                <a:solidFill>
                  <a:srgbClr val="0075B1"/>
                </a:solidFill>
                <a:highlight>
                  <a:srgbClr val="C0C0C0"/>
                </a:highlight>
                <a:latin typeface="Carlito"/>
                <a:cs typeface="Roboto" panose="02000000000000000000" pitchFamily="2" charset="0"/>
              </a:rPr>
              <a:t>and knowledge of the PM industry</a:t>
            </a:r>
            <a:r>
              <a:rPr sz="2100" spc="38"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standards.</a:t>
            </a:r>
            <a:endParaRPr sz="2100" dirty="0">
              <a:highlight>
                <a:srgbClr val="C0C0C0"/>
              </a:highlight>
              <a:latin typeface="Carlito"/>
              <a:cs typeface="Roboto" panose="02000000000000000000" pitchFamily="2" charset="0"/>
            </a:endParaRPr>
          </a:p>
          <a:p>
            <a:pPr marL="447675" indent="-428625">
              <a:buFont typeface="Arial"/>
              <a:buChar char="•"/>
              <a:tabLst>
                <a:tab pos="446723" algn="l"/>
                <a:tab pos="447675" algn="l"/>
              </a:tabLst>
            </a:pPr>
            <a:r>
              <a:rPr sz="2100" b="1" spc="-15" dirty="0">
                <a:solidFill>
                  <a:srgbClr val="0075B1"/>
                </a:solidFill>
                <a:highlight>
                  <a:srgbClr val="C0C0C0"/>
                </a:highlight>
                <a:latin typeface="Carlito"/>
                <a:cs typeface="Roboto" panose="02000000000000000000" pitchFamily="2" charset="0"/>
              </a:rPr>
              <a:t>People</a:t>
            </a:r>
            <a:r>
              <a:rPr sz="2100" b="1" spc="15" dirty="0">
                <a:solidFill>
                  <a:srgbClr val="0075B1"/>
                </a:solidFill>
                <a:highlight>
                  <a:srgbClr val="C0C0C0"/>
                </a:highlight>
                <a:latin typeface="Carlito"/>
                <a:cs typeface="Roboto" panose="02000000000000000000" pitchFamily="2" charset="0"/>
              </a:rPr>
              <a:t> </a:t>
            </a:r>
            <a:r>
              <a:rPr sz="2100" b="1" spc="-8" dirty="0">
                <a:solidFill>
                  <a:srgbClr val="0075B1"/>
                </a:solidFill>
                <a:highlight>
                  <a:srgbClr val="C0C0C0"/>
                </a:highlight>
                <a:latin typeface="Carlito"/>
                <a:cs typeface="Roboto" panose="02000000000000000000" pitchFamily="2" charset="0"/>
              </a:rPr>
              <a:t>and</a:t>
            </a:r>
            <a:r>
              <a:rPr sz="2100" b="1" dirty="0">
                <a:solidFill>
                  <a:srgbClr val="0075B1"/>
                </a:solidFill>
                <a:highlight>
                  <a:srgbClr val="C0C0C0"/>
                </a:highlight>
                <a:latin typeface="Carlito"/>
                <a:cs typeface="Roboto" panose="02000000000000000000" pitchFamily="2" charset="0"/>
              </a:rPr>
              <a:t> </a:t>
            </a:r>
            <a:r>
              <a:rPr sz="2100" b="1" spc="-15" dirty="0">
                <a:solidFill>
                  <a:srgbClr val="0075B1"/>
                </a:solidFill>
                <a:highlight>
                  <a:srgbClr val="C0C0C0"/>
                </a:highlight>
                <a:latin typeface="Carlito"/>
                <a:cs typeface="Roboto" panose="02000000000000000000" pitchFamily="2" charset="0"/>
              </a:rPr>
              <a:t>Workflow</a:t>
            </a:r>
            <a:r>
              <a:rPr sz="2100" b="1" spc="15" dirty="0">
                <a:solidFill>
                  <a:srgbClr val="0075B1"/>
                </a:solidFill>
                <a:highlight>
                  <a:srgbClr val="C0C0C0"/>
                </a:highlight>
                <a:latin typeface="Carlito"/>
                <a:cs typeface="Roboto" panose="02000000000000000000" pitchFamily="2" charset="0"/>
              </a:rPr>
              <a:t> </a:t>
            </a:r>
            <a:r>
              <a:rPr sz="2100" b="1" spc="-15" dirty="0">
                <a:solidFill>
                  <a:srgbClr val="0075B1"/>
                </a:solidFill>
                <a:highlight>
                  <a:srgbClr val="C0C0C0"/>
                </a:highlight>
                <a:latin typeface="Carlito"/>
                <a:cs typeface="Roboto" panose="02000000000000000000" pitchFamily="2" charset="0"/>
              </a:rPr>
              <a:t>Management</a:t>
            </a:r>
            <a:r>
              <a:rPr sz="2100" b="1" spc="-8" dirty="0">
                <a:solidFill>
                  <a:srgbClr val="0075B1"/>
                </a:solidFill>
                <a:highlight>
                  <a:srgbClr val="C0C0C0"/>
                </a:highlight>
                <a:latin typeface="Carlito"/>
                <a:cs typeface="Roboto" panose="02000000000000000000" pitchFamily="2" charset="0"/>
              </a:rPr>
              <a:t> Skills</a:t>
            </a:r>
            <a:r>
              <a:rPr sz="2100" spc="-8" dirty="0">
                <a:solidFill>
                  <a:srgbClr val="0075B1"/>
                </a:solidFill>
                <a:highlight>
                  <a:srgbClr val="C0C0C0"/>
                </a:highlight>
                <a:latin typeface="Carlito"/>
                <a:cs typeface="Roboto" panose="02000000000000000000" pitchFamily="2" charset="0"/>
              </a:rPr>
              <a:t>:</a:t>
            </a:r>
            <a:r>
              <a:rPr sz="2100" spc="53"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Efficiently</a:t>
            </a:r>
            <a:r>
              <a:rPr sz="2100" spc="45" dirty="0">
                <a:solidFill>
                  <a:srgbClr val="0075B1"/>
                </a:solidFill>
                <a:highlight>
                  <a:srgbClr val="C0C0C0"/>
                </a:highlight>
                <a:latin typeface="Carlito"/>
                <a:cs typeface="Roboto" panose="02000000000000000000" pitchFamily="2" charset="0"/>
              </a:rPr>
              <a:t> </a:t>
            </a:r>
            <a:r>
              <a:rPr sz="2100" spc="-23" dirty="0">
                <a:solidFill>
                  <a:srgbClr val="0075B1"/>
                </a:solidFill>
                <a:highlight>
                  <a:srgbClr val="C0C0C0"/>
                </a:highlight>
                <a:latin typeface="Carlito"/>
                <a:cs typeface="Roboto" panose="02000000000000000000" pitchFamily="2" charset="0"/>
              </a:rPr>
              <a:t>organize</a:t>
            </a:r>
            <a:r>
              <a:rPr sz="2100" spc="30"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project</a:t>
            </a:r>
            <a:r>
              <a:rPr sz="2100" spc="30"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work,</a:t>
            </a:r>
            <a:r>
              <a:rPr sz="2100"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and</a:t>
            </a:r>
            <a:r>
              <a:rPr sz="2100" spc="23"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define</a:t>
            </a:r>
            <a:r>
              <a:rPr sz="2100" spc="45"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responsibility</a:t>
            </a:r>
            <a:r>
              <a:rPr sz="2100" spc="53"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and</a:t>
            </a:r>
            <a:r>
              <a:rPr sz="2100" spc="23"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due</a:t>
            </a:r>
            <a:r>
              <a:rPr sz="2100" spc="23"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date.</a:t>
            </a:r>
            <a:r>
              <a:rPr sz="2100" spc="38"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Issue</a:t>
            </a:r>
            <a:r>
              <a:rPr sz="2100" spc="23"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resolution</a:t>
            </a:r>
            <a:r>
              <a:rPr sz="2100" spc="53"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skills;</a:t>
            </a:r>
            <a:r>
              <a:rPr sz="2100" spc="4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people</a:t>
            </a:r>
            <a:r>
              <a:rPr sz="2100" spc="45"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skills</a:t>
            </a:r>
            <a:endParaRPr sz="2100" dirty="0">
              <a:highlight>
                <a:srgbClr val="C0C0C0"/>
              </a:highlight>
              <a:latin typeface="Carlito"/>
              <a:cs typeface="Roboto" panose="02000000000000000000" pitchFamily="2" charset="0"/>
            </a:endParaRPr>
          </a:p>
          <a:p>
            <a:pPr marL="447675"/>
            <a:r>
              <a:rPr sz="2100" spc="-8"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work</a:t>
            </a:r>
            <a:r>
              <a:rPr sz="2100" spc="-8" dirty="0">
                <a:solidFill>
                  <a:srgbClr val="0075B1"/>
                </a:solidFill>
                <a:highlight>
                  <a:srgbClr val="C0C0C0"/>
                </a:highlight>
                <a:latin typeface="Carlito"/>
                <a:cs typeface="Roboto" panose="02000000000000000000" pitchFamily="2" charset="0"/>
              </a:rPr>
              <a:t> with</a:t>
            </a:r>
            <a:r>
              <a:rPr sz="2100" spc="15"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all</a:t>
            </a:r>
            <a:r>
              <a:rPr sz="2100" spc="1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stakeholders,</a:t>
            </a:r>
            <a:r>
              <a:rPr sz="2100" spc="38"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motivate</a:t>
            </a:r>
            <a:r>
              <a:rPr sz="2100" spc="4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project</a:t>
            </a:r>
            <a:r>
              <a:rPr sz="2100" spc="23"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team,</a:t>
            </a:r>
            <a:r>
              <a:rPr sz="2100" spc="1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communicate</a:t>
            </a:r>
            <a:r>
              <a:rPr sz="2100" spc="23"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in</a:t>
            </a:r>
            <a:r>
              <a:rPr sz="2100" spc="8"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a</a:t>
            </a:r>
            <a:r>
              <a:rPr sz="2100" spc="8" dirty="0">
                <a:solidFill>
                  <a:srgbClr val="0075B1"/>
                </a:solidFill>
                <a:highlight>
                  <a:srgbClr val="C0C0C0"/>
                </a:highlight>
                <a:latin typeface="Carlito"/>
                <a:cs typeface="Roboto" panose="02000000000000000000" pitchFamily="2" charset="0"/>
              </a:rPr>
              <a:t> </a:t>
            </a:r>
            <a:r>
              <a:rPr sz="2100" spc="-30" dirty="0">
                <a:solidFill>
                  <a:srgbClr val="0075B1"/>
                </a:solidFill>
                <a:highlight>
                  <a:srgbClr val="C0C0C0"/>
                </a:highlight>
                <a:latin typeface="Carlito"/>
                <a:cs typeface="Roboto" panose="02000000000000000000" pitchFamily="2" charset="0"/>
              </a:rPr>
              <a:t>way</a:t>
            </a:r>
            <a:r>
              <a:rPr sz="2100" spc="1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to</a:t>
            </a:r>
            <a:r>
              <a:rPr sz="2100"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create</a:t>
            </a:r>
            <a:r>
              <a:rPr sz="2100" spc="23"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trust</a:t>
            </a:r>
            <a:r>
              <a:rPr sz="2100" spc="30"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among</a:t>
            </a:r>
            <a:r>
              <a:rPr sz="2100" spc="15"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the</a:t>
            </a:r>
            <a:r>
              <a:rPr sz="2100" spc="1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team</a:t>
            </a:r>
            <a:r>
              <a:rPr sz="2100" spc="23"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members</a:t>
            </a:r>
            <a:r>
              <a:rPr sz="2100" spc="8"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and</a:t>
            </a:r>
            <a:r>
              <a:rPr sz="2100" spc="15"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senior</a:t>
            </a:r>
            <a:r>
              <a:rPr sz="2100" spc="30"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management.</a:t>
            </a:r>
            <a:endParaRPr sz="2100" dirty="0">
              <a:highlight>
                <a:srgbClr val="C0C0C0"/>
              </a:highlight>
              <a:latin typeface="Carlito"/>
              <a:cs typeface="Roboto" panose="02000000000000000000" pitchFamily="2" charset="0"/>
            </a:endParaRPr>
          </a:p>
          <a:p>
            <a:pPr marL="447675" marR="394335" indent="-428625">
              <a:buFont typeface="Arial"/>
              <a:buChar char="•"/>
              <a:tabLst>
                <a:tab pos="446723" algn="l"/>
                <a:tab pos="447675" algn="l"/>
              </a:tabLst>
            </a:pPr>
            <a:r>
              <a:rPr sz="2100" b="1" spc="-23" dirty="0">
                <a:solidFill>
                  <a:srgbClr val="0075B1"/>
                </a:solidFill>
                <a:highlight>
                  <a:srgbClr val="C0C0C0"/>
                </a:highlight>
                <a:latin typeface="Carlito"/>
                <a:cs typeface="Roboto" panose="02000000000000000000" pitchFamily="2" charset="0"/>
              </a:rPr>
              <a:t>Strategy </a:t>
            </a:r>
            <a:r>
              <a:rPr sz="2100" b="1" spc="-8" dirty="0">
                <a:solidFill>
                  <a:srgbClr val="0075B1"/>
                </a:solidFill>
                <a:highlight>
                  <a:srgbClr val="C0C0C0"/>
                </a:highlight>
                <a:latin typeface="Carlito"/>
                <a:cs typeface="Roboto" panose="02000000000000000000" pitchFamily="2" charset="0"/>
              </a:rPr>
              <a:t>and Leadership </a:t>
            </a:r>
            <a:r>
              <a:rPr sz="2100" b="1" dirty="0">
                <a:solidFill>
                  <a:srgbClr val="0075B1"/>
                </a:solidFill>
                <a:highlight>
                  <a:srgbClr val="C0C0C0"/>
                </a:highlight>
                <a:latin typeface="Carlito"/>
                <a:cs typeface="Roboto" panose="02000000000000000000" pitchFamily="2" charset="0"/>
              </a:rPr>
              <a:t>Skills</a:t>
            </a:r>
            <a:r>
              <a:rPr sz="2100"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Negotiate, </a:t>
            </a:r>
            <a:r>
              <a:rPr sz="2100" spc="-8" dirty="0">
                <a:solidFill>
                  <a:srgbClr val="0075B1"/>
                </a:solidFill>
                <a:highlight>
                  <a:srgbClr val="C0C0C0"/>
                </a:highlight>
                <a:latin typeface="Carlito"/>
                <a:cs typeface="Roboto" panose="02000000000000000000" pitchFamily="2" charset="0"/>
              </a:rPr>
              <a:t>and influence </a:t>
            </a:r>
            <a:r>
              <a:rPr sz="2100" spc="-15" dirty="0">
                <a:solidFill>
                  <a:srgbClr val="0075B1"/>
                </a:solidFill>
                <a:highlight>
                  <a:srgbClr val="C0C0C0"/>
                </a:highlight>
                <a:latin typeface="Carlito"/>
                <a:cs typeface="Roboto" panose="02000000000000000000" pitchFamily="2" charset="0"/>
              </a:rPr>
              <a:t>work </a:t>
            </a:r>
            <a:r>
              <a:rPr sz="2100" spc="-8" dirty="0">
                <a:solidFill>
                  <a:srgbClr val="0075B1"/>
                </a:solidFill>
                <a:highlight>
                  <a:srgbClr val="C0C0C0"/>
                </a:highlight>
                <a:latin typeface="Carlito"/>
                <a:cs typeface="Roboto" panose="02000000000000000000" pitchFamily="2" charset="0"/>
              </a:rPr>
              <a:t>and </a:t>
            </a:r>
            <a:r>
              <a:rPr sz="2100" spc="-23" dirty="0">
                <a:solidFill>
                  <a:srgbClr val="0075B1"/>
                </a:solidFill>
                <a:highlight>
                  <a:srgbClr val="C0C0C0"/>
                </a:highlight>
                <a:latin typeface="Carlito"/>
                <a:cs typeface="Roboto" panose="02000000000000000000" pitchFamily="2" charset="0"/>
              </a:rPr>
              <a:t>stakeholders </a:t>
            </a:r>
            <a:r>
              <a:rPr sz="2100" spc="-8" dirty="0">
                <a:solidFill>
                  <a:srgbClr val="0075B1"/>
                </a:solidFill>
                <a:highlight>
                  <a:srgbClr val="C0C0C0"/>
                </a:highlight>
                <a:latin typeface="Carlito"/>
                <a:cs typeface="Roboto" panose="02000000000000000000" pitchFamily="2" charset="0"/>
              </a:rPr>
              <a:t>in the </a:t>
            </a:r>
            <a:r>
              <a:rPr sz="2100" spc="-15" dirty="0">
                <a:solidFill>
                  <a:srgbClr val="0075B1"/>
                </a:solidFill>
                <a:highlight>
                  <a:srgbClr val="C0C0C0"/>
                </a:highlight>
                <a:latin typeface="Carlito"/>
                <a:cs typeface="Roboto" panose="02000000000000000000" pitchFamily="2" charset="0"/>
              </a:rPr>
              <a:t>project/program interest; work </a:t>
            </a:r>
            <a:r>
              <a:rPr sz="2100" spc="-23" dirty="0">
                <a:solidFill>
                  <a:srgbClr val="0075B1"/>
                </a:solidFill>
                <a:highlight>
                  <a:srgbClr val="C0C0C0"/>
                </a:highlight>
                <a:latin typeface="Carlito"/>
                <a:cs typeface="Roboto" panose="02000000000000000000" pitchFamily="2" charset="0"/>
              </a:rPr>
              <a:t>towards </a:t>
            </a:r>
            <a:r>
              <a:rPr sz="2100" spc="-8" dirty="0">
                <a:solidFill>
                  <a:srgbClr val="0075B1"/>
                </a:solidFill>
                <a:highlight>
                  <a:srgbClr val="C0C0C0"/>
                </a:highlight>
                <a:latin typeface="Carlito"/>
                <a:cs typeface="Roboto" panose="02000000000000000000" pitchFamily="2" charset="0"/>
              </a:rPr>
              <a:t>the </a:t>
            </a:r>
            <a:r>
              <a:rPr sz="2100" spc="-15" dirty="0">
                <a:solidFill>
                  <a:srgbClr val="0075B1"/>
                </a:solidFill>
                <a:highlight>
                  <a:srgbClr val="C0C0C0"/>
                </a:highlight>
                <a:latin typeface="Carlito"/>
                <a:cs typeface="Roboto" panose="02000000000000000000" pitchFamily="2" charset="0"/>
              </a:rPr>
              <a:t>objectives </a:t>
            </a:r>
            <a:r>
              <a:rPr sz="2100" spc="-8" dirty="0">
                <a:solidFill>
                  <a:srgbClr val="0075B1"/>
                </a:solidFill>
                <a:highlight>
                  <a:srgbClr val="C0C0C0"/>
                </a:highlight>
                <a:latin typeface="Carlito"/>
                <a:cs typeface="Roboto" panose="02000000000000000000" pitchFamily="2" charset="0"/>
              </a:rPr>
              <a:t>of the  </a:t>
            </a:r>
            <a:r>
              <a:rPr sz="2100" spc="-15" dirty="0">
                <a:solidFill>
                  <a:srgbClr val="0075B1"/>
                </a:solidFill>
                <a:highlight>
                  <a:srgbClr val="C0C0C0"/>
                </a:highlight>
                <a:latin typeface="Carlito"/>
                <a:cs typeface="Roboto" panose="02000000000000000000" pitchFamily="2" charset="0"/>
              </a:rPr>
              <a:t>overall </a:t>
            </a:r>
            <a:r>
              <a:rPr sz="2100" spc="-23" dirty="0">
                <a:solidFill>
                  <a:srgbClr val="0075B1"/>
                </a:solidFill>
                <a:highlight>
                  <a:srgbClr val="C0C0C0"/>
                </a:highlight>
                <a:latin typeface="Carlito"/>
                <a:cs typeface="Roboto" panose="02000000000000000000" pitchFamily="2" charset="0"/>
              </a:rPr>
              <a:t>program; </a:t>
            </a:r>
            <a:r>
              <a:rPr sz="2100" spc="-15" dirty="0">
                <a:solidFill>
                  <a:srgbClr val="0075B1"/>
                </a:solidFill>
                <a:highlight>
                  <a:srgbClr val="C0C0C0"/>
                </a:highlight>
                <a:latin typeface="Carlito"/>
                <a:cs typeface="Roboto" panose="02000000000000000000" pitchFamily="2" charset="0"/>
              </a:rPr>
              <a:t>ensure work </a:t>
            </a:r>
            <a:r>
              <a:rPr sz="2100" spc="-8" dirty="0">
                <a:solidFill>
                  <a:srgbClr val="0075B1"/>
                </a:solidFill>
                <a:highlight>
                  <a:srgbClr val="C0C0C0"/>
                </a:highlight>
                <a:latin typeface="Carlito"/>
                <a:cs typeface="Roboto" panose="02000000000000000000" pitchFamily="2" charset="0"/>
              </a:rPr>
              <a:t>is aligned with the </a:t>
            </a:r>
            <a:r>
              <a:rPr sz="2100" spc="-15" dirty="0">
                <a:solidFill>
                  <a:srgbClr val="0075B1"/>
                </a:solidFill>
                <a:highlight>
                  <a:srgbClr val="C0C0C0"/>
                </a:highlight>
                <a:latin typeface="Carlito"/>
                <a:cs typeface="Roboto" panose="02000000000000000000" pitchFamily="2" charset="0"/>
              </a:rPr>
              <a:t>overall </a:t>
            </a:r>
            <a:r>
              <a:rPr sz="2100" spc="-23" dirty="0">
                <a:solidFill>
                  <a:srgbClr val="0075B1"/>
                </a:solidFill>
                <a:highlight>
                  <a:srgbClr val="C0C0C0"/>
                </a:highlight>
                <a:latin typeface="Carlito"/>
                <a:cs typeface="Roboto" panose="02000000000000000000" pitchFamily="2" charset="0"/>
              </a:rPr>
              <a:t>corporate </a:t>
            </a:r>
            <a:r>
              <a:rPr sz="2100" spc="-38" dirty="0">
                <a:solidFill>
                  <a:srgbClr val="0075B1"/>
                </a:solidFill>
                <a:highlight>
                  <a:srgbClr val="C0C0C0"/>
                </a:highlight>
                <a:latin typeface="Carlito"/>
                <a:cs typeface="Roboto" panose="02000000000000000000" pitchFamily="2" charset="0"/>
              </a:rPr>
              <a:t>strategy. </a:t>
            </a:r>
            <a:r>
              <a:rPr sz="2100" spc="-23" dirty="0">
                <a:solidFill>
                  <a:srgbClr val="0075B1"/>
                </a:solidFill>
                <a:highlight>
                  <a:srgbClr val="C0C0C0"/>
                </a:highlight>
                <a:latin typeface="Carlito"/>
                <a:cs typeface="Roboto" panose="02000000000000000000" pitchFamily="2" charset="0"/>
              </a:rPr>
              <a:t>Promote </a:t>
            </a:r>
            <a:r>
              <a:rPr sz="2100" spc="-8" dirty="0">
                <a:solidFill>
                  <a:srgbClr val="0075B1"/>
                </a:solidFill>
                <a:highlight>
                  <a:srgbClr val="C0C0C0"/>
                </a:highlight>
                <a:latin typeface="Carlito"/>
                <a:cs typeface="Roboto" panose="02000000000000000000" pitchFamily="2" charset="0"/>
              </a:rPr>
              <a:t>the values and </a:t>
            </a:r>
            <a:r>
              <a:rPr sz="2100" spc="-15" dirty="0">
                <a:solidFill>
                  <a:srgbClr val="0075B1"/>
                </a:solidFill>
                <a:highlight>
                  <a:srgbClr val="C0C0C0"/>
                </a:highlight>
                <a:latin typeface="Carlito"/>
                <a:cs typeface="Roboto" panose="02000000000000000000" pitchFamily="2" charset="0"/>
              </a:rPr>
              <a:t>benefits </a:t>
            </a:r>
            <a:r>
              <a:rPr sz="2100" spc="-8" dirty="0">
                <a:solidFill>
                  <a:srgbClr val="0075B1"/>
                </a:solidFill>
                <a:highlight>
                  <a:srgbClr val="C0C0C0"/>
                </a:highlight>
                <a:latin typeface="Carlito"/>
                <a:cs typeface="Roboto" panose="02000000000000000000" pitchFamily="2" charset="0"/>
              </a:rPr>
              <a:t>of the </a:t>
            </a:r>
            <a:r>
              <a:rPr sz="2100" spc="-15" dirty="0">
                <a:solidFill>
                  <a:srgbClr val="0075B1"/>
                </a:solidFill>
                <a:highlight>
                  <a:srgbClr val="C0C0C0"/>
                </a:highlight>
                <a:latin typeface="Carlito"/>
                <a:cs typeface="Roboto" panose="02000000000000000000" pitchFamily="2" charset="0"/>
              </a:rPr>
              <a:t>project/program to </a:t>
            </a:r>
            <a:r>
              <a:rPr sz="2100" spc="-8" dirty="0">
                <a:solidFill>
                  <a:srgbClr val="0075B1"/>
                </a:solidFill>
                <a:highlight>
                  <a:srgbClr val="C0C0C0"/>
                </a:highlight>
                <a:latin typeface="Carlito"/>
                <a:cs typeface="Roboto" panose="02000000000000000000" pitchFamily="2" charset="0"/>
              </a:rPr>
              <a:t>the </a:t>
            </a:r>
            <a:r>
              <a:rPr sz="2100" spc="-23" dirty="0">
                <a:solidFill>
                  <a:srgbClr val="0075B1"/>
                </a:solidFill>
                <a:highlight>
                  <a:srgbClr val="C0C0C0"/>
                </a:highlight>
                <a:latin typeface="Carlito"/>
                <a:cs typeface="Roboto" panose="02000000000000000000" pitchFamily="2" charset="0"/>
              </a:rPr>
              <a:t>broad  </a:t>
            </a:r>
            <a:r>
              <a:rPr sz="2100" spc="-15" dirty="0">
                <a:solidFill>
                  <a:srgbClr val="0075B1"/>
                </a:solidFill>
                <a:highlight>
                  <a:srgbClr val="C0C0C0"/>
                </a:highlight>
                <a:latin typeface="Carlito"/>
                <a:cs typeface="Roboto" panose="02000000000000000000" pitchFamily="2" charset="0"/>
              </a:rPr>
              <a:t>organization.</a:t>
            </a:r>
            <a:endParaRPr sz="2100" dirty="0">
              <a:highlight>
                <a:srgbClr val="C0C0C0"/>
              </a:highlight>
              <a:latin typeface="Carlito"/>
              <a:cs typeface="Roboto" panose="02000000000000000000" pitchFamily="2" charset="0"/>
            </a:endParaRPr>
          </a:p>
          <a:p>
            <a:pPr>
              <a:spcBef>
                <a:spcPts val="30"/>
              </a:spcBef>
            </a:pPr>
            <a:endParaRPr sz="1950" dirty="0">
              <a:highlight>
                <a:srgbClr val="C0C0C0"/>
              </a:highlight>
              <a:latin typeface="Carlito"/>
              <a:cs typeface="Roboto" panose="02000000000000000000" pitchFamily="2" charset="0"/>
            </a:endParaRPr>
          </a:p>
          <a:p>
            <a:pPr marL="19050" marR="40005">
              <a:lnSpc>
                <a:spcPct val="106800"/>
              </a:lnSpc>
            </a:pPr>
            <a:r>
              <a:rPr sz="2100" spc="-8" dirty="0">
                <a:solidFill>
                  <a:srgbClr val="0075B1"/>
                </a:solidFill>
                <a:highlight>
                  <a:srgbClr val="C0C0C0"/>
                </a:highlight>
                <a:latin typeface="Carlito"/>
                <a:cs typeface="Roboto" panose="02000000000000000000" pitchFamily="2" charset="0"/>
              </a:rPr>
              <a:t>These </a:t>
            </a:r>
            <a:r>
              <a:rPr sz="2100" spc="-15" dirty="0">
                <a:solidFill>
                  <a:srgbClr val="0075B1"/>
                </a:solidFill>
                <a:highlight>
                  <a:srgbClr val="C0C0C0"/>
                </a:highlight>
                <a:latin typeface="Carlito"/>
                <a:cs typeface="Roboto" panose="02000000000000000000" pitchFamily="2" charset="0"/>
              </a:rPr>
              <a:t>are </a:t>
            </a:r>
            <a:r>
              <a:rPr sz="2100" spc="-8" dirty="0">
                <a:solidFill>
                  <a:srgbClr val="0075B1"/>
                </a:solidFill>
                <a:highlight>
                  <a:srgbClr val="C0C0C0"/>
                </a:highlight>
                <a:latin typeface="Carlito"/>
                <a:cs typeface="Roboto" panose="02000000000000000000" pitchFamily="2" charset="0"/>
              </a:rPr>
              <a:t>all </a:t>
            </a:r>
            <a:r>
              <a:rPr sz="2100" spc="-15" dirty="0">
                <a:solidFill>
                  <a:srgbClr val="0075B1"/>
                </a:solidFill>
                <a:highlight>
                  <a:srgbClr val="C0C0C0"/>
                </a:highlight>
                <a:latin typeface="Carlito"/>
                <a:cs typeface="Roboto" panose="02000000000000000000" pitchFamily="2" charset="0"/>
              </a:rPr>
              <a:t>central to </a:t>
            </a:r>
            <a:r>
              <a:rPr sz="2100" spc="-8" dirty="0">
                <a:solidFill>
                  <a:srgbClr val="0075B1"/>
                </a:solidFill>
                <a:highlight>
                  <a:srgbClr val="C0C0C0"/>
                </a:highlight>
                <a:latin typeface="Carlito"/>
                <a:cs typeface="Roboto" panose="02000000000000000000" pitchFamily="2" charset="0"/>
              </a:rPr>
              <a:t>the PM </a:t>
            </a:r>
            <a:r>
              <a:rPr sz="2100" spc="-15" dirty="0">
                <a:solidFill>
                  <a:srgbClr val="0075B1"/>
                </a:solidFill>
                <a:highlight>
                  <a:srgbClr val="C0C0C0"/>
                </a:highlight>
                <a:latin typeface="Carlito"/>
                <a:cs typeface="Roboto" panose="02000000000000000000" pitchFamily="2" charset="0"/>
              </a:rPr>
              <a:t>role. </a:t>
            </a:r>
            <a:r>
              <a:rPr sz="2100" spc="-98"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this, </a:t>
            </a:r>
            <a:r>
              <a:rPr sz="2100" spc="-38" dirty="0">
                <a:solidFill>
                  <a:srgbClr val="0075B1"/>
                </a:solidFill>
                <a:highlight>
                  <a:srgbClr val="C0C0C0"/>
                </a:highlight>
                <a:latin typeface="Carlito"/>
                <a:cs typeface="Roboto" panose="02000000000000000000" pitchFamily="2" charset="0"/>
              </a:rPr>
              <a:t>however, </a:t>
            </a:r>
            <a:r>
              <a:rPr sz="2100" spc="-15" dirty="0">
                <a:solidFill>
                  <a:srgbClr val="0075B1"/>
                </a:solidFill>
                <a:highlight>
                  <a:srgbClr val="C0C0C0"/>
                </a:highlight>
                <a:latin typeface="Carlito"/>
                <a:cs typeface="Roboto" panose="02000000000000000000" pitchFamily="2" charset="0"/>
              </a:rPr>
              <a:t>we want to highlight </a:t>
            </a:r>
            <a:r>
              <a:rPr sz="2100" spc="-8" dirty="0">
                <a:solidFill>
                  <a:srgbClr val="0075B1"/>
                </a:solidFill>
                <a:highlight>
                  <a:srgbClr val="C0C0C0"/>
                </a:highlight>
                <a:latin typeface="Carlito"/>
                <a:cs typeface="Roboto" panose="02000000000000000000" pitchFamily="2" charset="0"/>
              </a:rPr>
              <a:t>a </a:t>
            </a:r>
            <a:r>
              <a:rPr sz="2100" spc="-30" dirty="0">
                <a:solidFill>
                  <a:srgbClr val="0075B1"/>
                </a:solidFill>
                <a:highlight>
                  <a:srgbClr val="C0C0C0"/>
                </a:highlight>
                <a:latin typeface="Carlito"/>
                <a:cs typeface="Roboto" panose="02000000000000000000" pitchFamily="2" charset="0"/>
              </a:rPr>
              <a:t>few </a:t>
            </a:r>
            <a:r>
              <a:rPr sz="2100" spc="-8" dirty="0">
                <a:solidFill>
                  <a:srgbClr val="0075B1"/>
                </a:solidFill>
                <a:highlight>
                  <a:srgbClr val="C0C0C0"/>
                </a:highlight>
                <a:latin typeface="Carlito"/>
                <a:cs typeface="Roboto" panose="02000000000000000000" pitchFamily="2" charset="0"/>
              </a:rPr>
              <a:t>other characteristics: The </a:t>
            </a:r>
            <a:r>
              <a:rPr sz="2100" spc="-15" dirty="0">
                <a:solidFill>
                  <a:srgbClr val="0075B1"/>
                </a:solidFill>
                <a:highlight>
                  <a:srgbClr val="C0C0C0"/>
                </a:highlight>
                <a:latin typeface="Carlito"/>
                <a:cs typeface="Roboto" panose="02000000000000000000" pitchFamily="2" charset="0"/>
              </a:rPr>
              <a:t>attitude, </a:t>
            </a:r>
            <a:r>
              <a:rPr sz="2100" spc="-23" dirty="0">
                <a:solidFill>
                  <a:srgbClr val="0075B1"/>
                </a:solidFill>
                <a:highlight>
                  <a:srgbClr val="C0C0C0"/>
                </a:highlight>
                <a:latin typeface="Carlito"/>
                <a:cs typeface="Roboto" panose="02000000000000000000" pitchFamily="2" charset="0"/>
              </a:rPr>
              <a:t>behavior,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professionalism </a:t>
            </a:r>
            <a:r>
              <a:rPr sz="2100" spc="-8" dirty="0">
                <a:solidFill>
                  <a:srgbClr val="0075B1"/>
                </a:solidFill>
                <a:highlight>
                  <a:srgbClr val="C0C0C0"/>
                </a:highlight>
                <a:latin typeface="Carlito"/>
                <a:cs typeface="Roboto" panose="02000000000000000000" pitchFamily="2" charset="0"/>
              </a:rPr>
              <a:t>that the  PM </a:t>
            </a:r>
            <a:r>
              <a:rPr sz="2100" spc="-15" dirty="0">
                <a:solidFill>
                  <a:srgbClr val="0075B1"/>
                </a:solidFill>
                <a:highlight>
                  <a:srgbClr val="C0C0C0"/>
                </a:highlight>
                <a:latin typeface="Carlito"/>
                <a:cs typeface="Roboto" panose="02000000000000000000" pitchFamily="2" charset="0"/>
              </a:rPr>
              <a:t>expresses are </a:t>
            </a:r>
            <a:r>
              <a:rPr sz="2100" spc="-8" dirty="0">
                <a:solidFill>
                  <a:srgbClr val="0075B1"/>
                </a:solidFill>
                <a:highlight>
                  <a:srgbClr val="C0C0C0"/>
                </a:highlight>
                <a:latin typeface="Carlito"/>
                <a:cs typeface="Roboto" panose="02000000000000000000" pitchFamily="2" charset="0"/>
              </a:rPr>
              <a:t>very </a:t>
            </a:r>
            <a:r>
              <a:rPr sz="2100" spc="-15" dirty="0">
                <a:solidFill>
                  <a:srgbClr val="0075B1"/>
                </a:solidFill>
                <a:highlight>
                  <a:srgbClr val="C0C0C0"/>
                </a:highlight>
                <a:latin typeface="Carlito"/>
                <a:cs typeface="Roboto" panose="02000000000000000000" pitchFamily="2" charset="0"/>
              </a:rPr>
              <a:t>important </a:t>
            </a:r>
            <a:r>
              <a:rPr sz="2100" spc="-23" dirty="0">
                <a:solidFill>
                  <a:srgbClr val="0075B1"/>
                </a:solidFill>
                <a:highlight>
                  <a:srgbClr val="C0C0C0"/>
                </a:highlight>
                <a:latin typeface="Carlito"/>
                <a:cs typeface="Roboto" panose="02000000000000000000" pitchFamily="2" charset="0"/>
              </a:rPr>
              <a:t>for </a:t>
            </a:r>
            <a:r>
              <a:rPr sz="2100" spc="-8" dirty="0">
                <a:solidFill>
                  <a:srgbClr val="0075B1"/>
                </a:solidFill>
                <a:highlight>
                  <a:srgbClr val="C0C0C0"/>
                </a:highlight>
                <a:latin typeface="Carlito"/>
                <a:cs typeface="Roboto" panose="02000000000000000000" pitchFamily="2" charset="0"/>
              </a:rPr>
              <a:t>the image of the </a:t>
            </a:r>
            <a:r>
              <a:rPr sz="2100" spc="-15" dirty="0">
                <a:solidFill>
                  <a:srgbClr val="0075B1"/>
                </a:solidFill>
                <a:highlight>
                  <a:srgbClr val="C0C0C0"/>
                </a:highlight>
                <a:latin typeface="Carlito"/>
                <a:cs typeface="Roboto" panose="02000000000000000000" pitchFamily="2" charset="0"/>
              </a:rPr>
              <a:t>project </a:t>
            </a:r>
            <a:r>
              <a:rPr sz="2100" spc="-8" dirty="0">
                <a:solidFill>
                  <a:srgbClr val="0075B1"/>
                </a:solidFill>
                <a:highlight>
                  <a:srgbClr val="C0C0C0"/>
                </a:highlight>
                <a:latin typeface="Carlito"/>
                <a:cs typeface="Roboto" panose="02000000000000000000" pitchFamily="2" charset="0"/>
              </a:rPr>
              <a:t>- the </a:t>
            </a:r>
            <a:r>
              <a:rPr sz="2100" spc="-23" dirty="0">
                <a:solidFill>
                  <a:srgbClr val="0075B1"/>
                </a:solidFill>
                <a:highlight>
                  <a:srgbClr val="C0C0C0"/>
                </a:highlight>
                <a:latin typeface="Carlito"/>
                <a:cs typeface="Roboto" panose="02000000000000000000" pitchFamily="2" charset="0"/>
              </a:rPr>
              <a:t>organization’s </a:t>
            </a:r>
            <a:r>
              <a:rPr sz="2100" spc="-15" dirty="0">
                <a:solidFill>
                  <a:srgbClr val="0075B1"/>
                </a:solidFill>
                <a:highlight>
                  <a:srgbClr val="C0C0C0"/>
                </a:highlight>
                <a:latin typeface="Carlito"/>
                <a:cs typeface="Roboto" panose="02000000000000000000" pitchFamily="2" charset="0"/>
              </a:rPr>
              <a:t>perception </a:t>
            </a:r>
            <a:r>
              <a:rPr sz="2100" spc="-8" dirty="0">
                <a:solidFill>
                  <a:srgbClr val="0075B1"/>
                </a:solidFill>
                <a:highlight>
                  <a:srgbClr val="C0C0C0"/>
                </a:highlight>
                <a:latin typeface="Carlito"/>
                <a:cs typeface="Roboto" panose="02000000000000000000" pitchFamily="2" charset="0"/>
              </a:rPr>
              <a:t>of the</a:t>
            </a:r>
            <a:r>
              <a:rPr sz="2100" spc="398" dirty="0">
                <a:solidFill>
                  <a:srgbClr val="0075B1"/>
                </a:solidFill>
                <a:highlight>
                  <a:srgbClr val="C0C0C0"/>
                </a:highlight>
                <a:latin typeface="Carlito"/>
                <a:cs typeface="Roboto" panose="02000000000000000000" pitchFamily="2" charset="0"/>
              </a:rPr>
              <a:t> </a:t>
            </a:r>
            <a:r>
              <a:rPr sz="2100" spc="-15" dirty="0">
                <a:solidFill>
                  <a:srgbClr val="0075B1"/>
                </a:solidFill>
                <a:highlight>
                  <a:srgbClr val="C0C0C0"/>
                </a:highlight>
                <a:latin typeface="Carlito"/>
                <a:cs typeface="Roboto" panose="02000000000000000000" pitchFamily="2" charset="0"/>
              </a:rPr>
              <a:t>work:</a:t>
            </a:r>
            <a:endParaRPr sz="2100" dirty="0">
              <a:highlight>
                <a:srgbClr val="C0C0C0"/>
              </a:highlight>
              <a:latin typeface="Carlito"/>
              <a:cs typeface="Roboto" panose="02000000000000000000" pitchFamily="2" charset="0"/>
            </a:endParaRPr>
          </a:p>
          <a:p>
            <a:pPr marL="19050" marR="24765">
              <a:lnSpc>
                <a:spcPct val="107100"/>
              </a:lnSpc>
              <a:spcBef>
                <a:spcPts val="1200"/>
              </a:spcBef>
            </a:pPr>
            <a:r>
              <a:rPr sz="2100" b="1" spc="-15" dirty="0">
                <a:solidFill>
                  <a:srgbClr val="0075B1"/>
                </a:solidFill>
                <a:highlight>
                  <a:srgbClr val="C0C0C0"/>
                </a:highlight>
                <a:latin typeface="Carlito"/>
                <a:cs typeface="Roboto" panose="02000000000000000000" pitchFamily="2" charset="0"/>
              </a:rPr>
              <a:t>Attitude </a:t>
            </a:r>
            <a:r>
              <a:rPr sz="2100" b="1" spc="-8" dirty="0">
                <a:solidFill>
                  <a:srgbClr val="0075B1"/>
                </a:solidFill>
                <a:highlight>
                  <a:srgbClr val="C0C0C0"/>
                </a:highlight>
                <a:latin typeface="Carlito"/>
                <a:cs typeface="Roboto" panose="02000000000000000000" pitchFamily="2" charset="0"/>
              </a:rPr>
              <a:t>and </a:t>
            </a:r>
            <a:r>
              <a:rPr sz="2100" b="1" spc="-15" dirty="0">
                <a:solidFill>
                  <a:srgbClr val="0075B1"/>
                </a:solidFill>
                <a:highlight>
                  <a:srgbClr val="C0C0C0"/>
                </a:highlight>
                <a:latin typeface="Carlito"/>
                <a:cs typeface="Roboto" panose="02000000000000000000" pitchFamily="2" charset="0"/>
              </a:rPr>
              <a:t>behavior</a:t>
            </a:r>
            <a:r>
              <a:rPr sz="2100" spc="-15" dirty="0">
                <a:solidFill>
                  <a:srgbClr val="0075B1"/>
                </a:solidFill>
                <a:highlight>
                  <a:srgbClr val="C0C0C0"/>
                </a:highlight>
                <a:latin typeface="Carlito"/>
                <a:cs typeface="Roboto" panose="02000000000000000000" pitchFamily="2" charset="0"/>
              </a:rPr>
              <a:t>: Positive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goal-oriented </a:t>
            </a:r>
            <a:r>
              <a:rPr sz="2100" spc="-8" dirty="0">
                <a:solidFill>
                  <a:srgbClr val="0075B1"/>
                </a:solidFill>
                <a:highlight>
                  <a:srgbClr val="C0C0C0"/>
                </a:highlight>
                <a:latin typeface="Carlito"/>
                <a:cs typeface="Roboto" panose="02000000000000000000" pitchFamily="2" charset="0"/>
              </a:rPr>
              <a:t>attitude, especially during </a:t>
            </a:r>
            <a:r>
              <a:rPr sz="2100" spc="-15" dirty="0">
                <a:solidFill>
                  <a:srgbClr val="0075B1"/>
                </a:solidFill>
                <a:highlight>
                  <a:srgbClr val="C0C0C0"/>
                </a:highlight>
                <a:latin typeface="Carlito"/>
                <a:cs typeface="Roboto" panose="02000000000000000000" pitchFamily="2" charset="0"/>
              </a:rPr>
              <a:t>difficult </a:t>
            </a:r>
            <a:r>
              <a:rPr sz="2100" spc="-8" dirty="0">
                <a:solidFill>
                  <a:srgbClr val="0075B1"/>
                </a:solidFill>
                <a:highlight>
                  <a:srgbClr val="C0C0C0"/>
                </a:highlight>
                <a:latin typeface="Carlito"/>
                <a:cs typeface="Roboto" panose="02000000000000000000" pitchFamily="2" charset="0"/>
              </a:rPr>
              <a:t>times. </a:t>
            </a:r>
            <a:r>
              <a:rPr sz="2100" spc="-15" dirty="0">
                <a:solidFill>
                  <a:srgbClr val="0075B1"/>
                </a:solidFill>
                <a:highlight>
                  <a:srgbClr val="C0C0C0"/>
                </a:highlight>
                <a:latin typeface="Carlito"/>
                <a:cs typeface="Roboto" panose="02000000000000000000" pitchFamily="2" charset="0"/>
              </a:rPr>
              <a:t>Projects are complex </a:t>
            </a:r>
            <a:r>
              <a:rPr sz="2100" spc="-8" dirty="0">
                <a:solidFill>
                  <a:srgbClr val="0075B1"/>
                </a:solidFill>
                <a:highlight>
                  <a:srgbClr val="C0C0C0"/>
                </a:highlight>
                <a:latin typeface="Carlito"/>
                <a:cs typeface="Roboto" panose="02000000000000000000" pitchFamily="2" charset="0"/>
              </a:rPr>
              <a:t>initiatives that include various subjects,  </a:t>
            </a:r>
            <a:r>
              <a:rPr sz="2100" spc="-15" dirty="0">
                <a:solidFill>
                  <a:srgbClr val="0075B1"/>
                </a:solidFill>
                <a:highlight>
                  <a:srgbClr val="C0C0C0"/>
                </a:highlight>
                <a:latin typeface="Carlito"/>
                <a:cs typeface="Roboto" panose="02000000000000000000" pitchFamily="2" charset="0"/>
              </a:rPr>
              <a:t>people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personalities, expectations,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constraints. There </a:t>
            </a:r>
            <a:r>
              <a:rPr sz="2100" spc="-8" dirty="0">
                <a:solidFill>
                  <a:srgbClr val="0075B1"/>
                </a:solidFill>
                <a:highlight>
                  <a:srgbClr val="C0C0C0"/>
                </a:highlight>
                <a:latin typeface="Carlito"/>
                <a:cs typeface="Roboto" panose="02000000000000000000" pitchFamily="2" charset="0"/>
              </a:rPr>
              <a:t>can </a:t>
            </a:r>
            <a:r>
              <a:rPr sz="2100" spc="-15" dirty="0">
                <a:solidFill>
                  <a:srgbClr val="0075B1"/>
                </a:solidFill>
                <a:highlight>
                  <a:srgbClr val="C0C0C0"/>
                </a:highlight>
                <a:latin typeface="Carlito"/>
                <a:cs typeface="Roboto" panose="02000000000000000000" pitchFamily="2" charset="0"/>
              </a:rPr>
              <a:t>often </a:t>
            </a:r>
            <a:r>
              <a:rPr sz="2100" spc="-8" dirty="0">
                <a:solidFill>
                  <a:srgbClr val="0075B1"/>
                </a:solidFill>
                <a:highlight>
                  <a:srgbClr val="C0C0C0"/>
                </a:highlight>
                <a:latin typeface="Carlito"/>
                <a:cs typeface="Roboto" panose="02000000000000000000" pitchFamily="2" charset="0"/>
              </a:rPr>
              <a:t>be competition </a:t>
            </a:r>
            <a:r>
              <a:rPr sz="2100" spc="-23" dirty="0">
                <a:solidFill>
                  <a:srgbClr val="0075B1"/>
                </a:solidFill>
                <a:highlight>
                  <a:srgbClr val="C0C0C0"/>
                </a:highlight>
                <a:latin typeface="Carlito"/>
                <a:cs typeface="Roboto" panose="02000000000000000000" pitchFamily="2" charset="0"/>
              </a:rPr>
              <a:t>for </a:t>
            </a:r>
            <a:r>
              <a:rPr sz="2100" spc="-15" dirty="0">
                <a:solidFill>
                  <a:srgbClr val="0075B1"/>
                </a:solidFill>
                <a:highlight>
                  <a:srgbClr val="C0C0C0"/>
                </a:highlight>
                <a:latin typeface="Carlito"/>
                <a:cs typeface="Roboto" panose="02000000000000000000" pitchFamily="2" charset="0"/>
              </a:rPr>
              <a:t>resources </a:t>
            </a:r>
            <a:r>
              <a:rPr sz="2100" spc="-8" dirty="0">
                <a:solidFill>
                  <a:srgbClr val="0075B1"/>
                </a:solidFill>
                <a:highlight>
                  <a:srgbClr val="C0C0C0"/>
                </a:highlight>
                <a:latin typeface="Carlito"/>
                <a:cs typeface="Roboto" panose="02000000000000000000" pitchFamily="2" charset="0"/>
              </a:rPr>
              <a:t>and tension due </a:t>
            </a:r>
            <a:r>
              <a:rPr sz="2100" spc="-15"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constraints. PM has </a:t>
            </a:r>
            <a:r>
              <a:rPr sz="2100" spc="-15"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be able </a:t>
            </a:r>
            <a:r>
              <a:rPr sz="2100" spc="-15"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handle </a:t>
            </a:r>
            <a:r>
              <a:rPr sz="2100" dirty="0">
                <a:solidFill>
                  <a:srgbClr val="0075B1"/>
                </a:solidFill>
                <a:highlight>
                  <a:srgbClr val="C0C0C0"/>
                </a:highlight>
                <a:latin typeface="Carlito"/>
                <a:cs typeface="Roboto" panose="02000000000000000000" pitchFamily="2" charset="0"/>
              </a:rPr>
              <a:t>the </a:t>
            </a:r>
            <a:r>
              <a:rPr sz="2100" spc="-15" dirty="0">
                <a:solidFill>
                  <a:srgbClr val="0075B1"/>
                </a:solidFill>
                <a:highlight>
                  <a:srgbClr val="C0C0C0"/>
                </a:highlight>
                <a:latin typeface="Carlito"/>
                <a:cs typeface="Roboto" panose="02000000000000000000" pitchFamily="2" charset="0"/>
              </a:rPr>
              <a:t>pressure </a:t>
            </a:r>
            <a:r>
              <a:rPr sz="2100"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stress </a:t>
            </a:r>
            <a:r>
              <a:rPr sz="2100" spc="-8" dirty="0">
                <a:solidFill>
                  <a:srgbClr val="0075B1"/>
                </a:solidFill>
                <a:highlight>
                  <a:srgbClr val="C0C0C0"/>
                </a:highlight>
                <a:latin typeface="Carlito"/>
                <a:cs typeface="Roboto" panose="02000000000000000000" pitchFamily="2" charset="0"/>
              </a:rPr>
              <a:t>that can </a:t>
            </a:r>
            <a:r>
              <a:rPr sz="2100" spc="-15" dirty="0">
                <a:solidFill>
                  <a:srgbClr val="0075B1"/>
                </a:solidFill>
                <a:highlight>
                  <a:srgbClr val="C0C0C0"/>
                </a:highlight>
                <a:latin typeface="Carlito"/>
                <a:cs typeface="Roboto" panose="02000000000000000000" pitchFamily="2" charset="0"/>
              </a:rPr>
              <a:t>emerge. </a:t>
            </a:r>
            <a:r>
              <a:rPr sz="2100" dirty="0">
                <a:solidFill>
                  <a:srgbClr val="0075B1"/>
                </a:solidFill>
                <a:highlight>
                  <a:srgbClr val="C0C0C0"/>
                </a:highlight>
                <a:latin typeface="Carlito"/>
                <a:cs typeface="Roboto" panose="02000000000000000000" pitchFamily="2" charset="0"/>
              </a:rPr>
              <a:t>In the </a:t>
            </a:r>
            <a:r>
              <a:rPr sz="2100" spc="-8" dirty="0">
                <a:solidFill>
                  <a:srgbClr val="0075B1"/>
                </a:solidFill>
                <a:highlight>
                  <a:srgbClr val="C0C0C0"/>
                </a:highlight>
                <a:latin typeface="Carlito"/>
                <a:cs typeface="Roboto" panose="02000000000000000000" pitchFamily="2" charset="0"/>
              </a:rPr>
              <a:t>meantime, </a:t>
            </a:r>
            <a:r>
              <a:rPr sz="2100" spc="-30" dirty="0">
                <a:solidFill>
                  <a:srgbClr val="0075B1"/>
                </a:solidFill>
                <a:highlight>
                  <a:srgbClr val="C0C0C0"/>
                </a:highlight>
                <a:latin typeface="Carlito"/>
                <a:cs typeface="Roboto" panose="02000000000000000000" pitchFamily="2" charset="0"/>
              </a:rPr>
              <a:t>take </a:t>
            </a:r>
            <a:r>
              <a:rPr sz="2100" dirty="0">
                <a:solidFill>
                  <a:srgbClr val="0075B1"/>
                </a:solidFill>
                <a:highlight>
                  <a:srgbClr val="C0C0C0"/>
                </a:highlight>
                <a:latin typeface="Carlito"/>
                <a:cs typeface="Roboto" panose="02000000000000000000" pitchFamily="2" charset="0"/>
              </a:rPr>
              <a:t>the </a:t>
            </a:r>
            <a:r>
              <a:rPr sz="2100" spc="-8" dirty="0">
                <a:solidFill>
                  <a:srgbClr val="0075B1"/>
                </a:solidFill>
                <a:highlight>
                  <a:srgbClr val="C0C0C0"/>
                </a:highlight>
                <a:latin typeface="Carlito"/>
                <a:cs typeface="Roboto" panose="02000000000000000000" pitchFamily="2" charset="0"/>
              </a:rPr>
              <a:t>right decisions </a:t>
            </a:r>
            <a:r>
              <a:rPr sz="2100"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trade-offs. </a:t>
            </a:r>
            <a:r>
              <a:rPr sz="2100" dirty="0">
                <a:solidFill>
                  <a:srgbClr val="0075B1"/>
                </a:solidFill>
                <a:highlight>
                  <a:srgbClr val="C0C0C0"/>
                </a:highlight>
                <a:latin typeface="Carlito"/>
                <a:cs typeface="Roboto" panose="02000000000000000000" pitchFamily="2" charset="0"/>
              </a:rPr>
              <a:t>A </a:t>
            </a:r>
            <a:r>
              <a:rPr sz="2100" spc="-8" dirty="0">
                <a:solidFill>
                  <a:srgbClr val="0075B1"/>
                </a:solidFill>
                <a:highlight>
                  <a:srgbClr val="C0C0C0"/>
                </a:highlight>
                <a:latin typeface="Carlito"/>
                <a:cs typeface="Roboto" panose="02000000000000000000" pitchFamily="2" charset="0"/>
              </a:rPr>
              <a:t>good PM </a:t>
            </a:r>
            <a:r>
              <a:rPr sz="2100" spc="-15" dirty="0">
                <a:solidFill>
                  <a:srgbClr val="0075B1"/>
                </a:solidFill>
                <a:highlight>
                  <a:srgbClr val="C0C0C0"/>
                </a:highlight>
                <a:latin typeface="Carlito"/>
                <a:cs typeface="Roboto" panose="02000000000000000000" pitchFamily="2" charset="0"/>
              </a:rPr>
              <a:t>works </a:t>
            </a:r>
            <a:r>
              <a:rPr sz="2100" spc="-8" dirty="0">
                <a:solidFill>
                  <a:srgbClr val="0075B1"/>
                </a:solidFill>
                <a:highlight>
                  <a:srgbClr val="C0C0C0"/>
                </a:highlight>
                <a:latin typeface="Carlito"/>
                <a:cs typeface="Roboto" panose="02000000000000000000" pitchFamily="2" charset="0"/>
              </a:rPr>
              <a:t>well under </a:t>
            </a:r>
            <a:r>
              <a:rPr sz="2100" spc="-15" dirty="0">
                <a:solidFill>
                  <a:srgbClr val="0075B1"/>
                </a:solidFill>
                <a:highlight>
                  <a:srgbClr val="C0C0C0"/>
                </a:highlight>
                <a:latin typeface="Carlito"/>
                <a:cs typeface="Roboto" panose="02000000000000000000" pitchFamily="2" charset="0"/>
              </a:rPr>
              <a:t>pressure to </a:t>
            </a:r>
            <a:r>
              <a:rPr sz="2100" spc="-23" dirty="0">
                <a:solidFill>
                  <a:srgbClr val="0075B1"/>
                </a:solidFill>
                <a:highlight>
                  <a:srgbClr val="C0C0C0"/>
                </a:highlight>
                <a:latin typeface="Carlito"/>
                <a:cs typeface="Roboto" panose="02000000000000000000" pitchFamily="2" charset="0"/>
              </a:rPr>
              <a:t>keep  </a:t>
            </a:r>
            <a:r>
              <a:rPr sz="2100" spc="-8" dirty="0">
                <a:solidFill>
                  <a:srgbClr val="0075B1"/>
                </a:solidFill>
                <a:highlight>
                  <a:srgbClr val="C0C0C0"/>
                </a:highlight>
                <a:latin typeface="Carlito"/>
                <a:cs typeface="Roboto" panose="02000000000000000000" pitchFamily="2" charset="0"/>
              </a:rPr>
              <a:t>the </a:t>
            </a:r>
            <a:r>
              <a:rPr sz="2100" spc="-15" dirty="0">
                <a:solidFill>
                  <a:srgbClr val="0075B1"/>
                </a:solidFill>
                <a:highlight>
                  <a:srgbClr val="C0C0C0"/>
                </a:highlight>
                <a:latin typeface="Carlito"/>
                <a:cs typeface="Roboto" panose="02000000000000000000" pitchFamily="2" charset="0"/>
              </a:rPr>
              <a:t>project </a:t>
            </a:r>
            <a:r>
              <a:rPr sz="2100" spc="-8" dirty="0">
                <a:solidFill>
                  <a:srgbClr val="0075B1"/>
                </a:solidFill>
                <a:highlight>
                  <a:srgbClr val="C0C0C0"/>
                </a:highlight>
                <a:latin typeface="Carlito"/>
                <a:cs typeface="Roboto" panose="02000000000000000000" pitchFamily="2" charset="0"/>
              </a:rPr>
              <a:t>on the </a:t>
            </a:r>
            <a:r>
              <a:rPr sz="2100" spc="-15" dirty="0">
                <a:solidFill>
                  <a:srgbClr val="0075B1"/>
                </a:solidFill>
                <a:highlight>
                  <a:srgbClr val="C0C0C0"/>
                </a:highlight>
                <a:latin typeface="Carlito"/>
                <a:cs typeface="Roboto" panose="02000000000000000000" pitchFamily="2" charset="0"/>
              </a:rPr>
              <a:t>path to</a:t>
            </a:r>
            <a:r>
              <a:rPr sz="2100" spc="68"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success.</a:t>
            </a:r>
            <a:endParaRPr sz="2100" dirty="0">
              <a:highlight>
                <a:srgbClr val="C0C0C0"/>
              </a:highlight>
              <a:latin typeface="Carlito"/>
              <a:cs typeface="Roboto" panose="02000000000000000000" pitchFamily="2" charset="0"/>
            </a:endParaRPr>
          </a:p>
          <a:p>
            <a:pPr marL="19050" marR="412433">
              <a:lnSpc>
                <a:spcPct val="107100"/>
              </a:lnSpc>
              <a:spcBef>
                <a:spcPts val="1200"/>
              </a:spcBef>
            </a:pPr>
            <a:r>
              <a:rPr sz="2100" b="1" spc="-15" dirty="0">
                <a:solidFill>
                  <a:srgbClr val="0075B1"/>
                </a:solidFill>
                <a:highlight>
                  <a:srgbClr val="C0C0C0"/>
                </a:highlight>
                <a:latin typeface="Carlito"/>
                <a:cs typeface="Roboto" panose="02000000000000000000" pitchFamily="2" charset="0"/>
              </a:rPr>
              <a:t>Professionalism</a:t>
            </a:r>
            <a:r>
              <a:rPr sz="2100" spc="-15" dirty="0">
                <a:solidFill>
                  <a:srgbClr val="0075B1"/>
                </a:solidFill>
                <a:highlight>
                  <a:srgbClr val="C0C0C0"/>
                </a:highlight>
                <a:latin typeface="Carlito"/>
                <a:cs typeface="Roboto" panose="02000000000000000000" pitchFamily="2" charset="0"/>
              </a:rPr>
              <a:t>: </a:t>
            </a:r>
            <a:r>
              <a:rPr sz="2100" spc="-8" dirty="0">
                <a:solidFill>
                  <a:srgbClr val="0075B1"/>
                </a:solidFill>
                <a:highlight>
                  <a:srgbClr val="C0C0C0"/>
                </a:highlight>
                <a:latin typeface="Carlito"/>
                <a:cs typeface="Roboto" panose="02000000000000000000" pitchFamily="2" charset="0"/>
              </a:rPr>
              <a:t>Irrespective of the challenges, a PM is a </a:t>
            </a:r>
            <a:r>
              <a:rPr sz="2100" spc="-15" dirty="0">
                <a:solidFill>
                  <a:srgbClr val="0075B1"/>
                </a:solidFill>
                <a:highlight>
                  <a:srgbClr val="C0C0C0"/>
                </a:highlight>
                <a:latin typeface="Carlito"/>
                <a:cs typeface="Roboto" panose="02000000000000000000" pitchFamily="2" charset="0"/>
              </a:rPr>
              <a:t>business professional. </a:t>
            </a:r>
            <a:r>
              <a:rPr sz="2100" spc="-8" dirty="0">
                <a:solidFill>
                  <a:srgbClr val="0075B1"/>
                </a:solidFill>
                <a:highlight>
                  <a:srgbClr val="C0C0C0"/>
                </a:highlight>
                <a:latin typeface="Carlito"/>
                <a:cs typeface="Roboto" panose="02000000000000000000" pitchFamily="2" charset="0"/>
              </a:rPr>
              <a:t>As such, they need </a:t>
            </a:r>
            <a:r>
              <a:rPr sz="2100" spc="-15" dirty="0">
                <a:solidFill>
                  <a:srgbClr val="0075B1"/>
                </a:solidFill>
                <a:highlight>
                  <a:srgbClr val="C0C0C0"/>
                </a:highlight>
                <a:latin typeface="Carlito"/>
                <a:cs typeface="Roboto" panose="02000000000000000000" pitchFamily="2" charset="0"/>
              </a:rPr>
              <a:t>to </a:t>
            </a:r>
            <a:r>
              <a:rPr sz="2100" spc="-8" dirty="0">
                <a:solidFill>
                  <a:srgbClr val="0075B1"/>
                </a:solidFill>
                <a:highlight>
                  <a:srgbClr val="C0C0C0"/>
                </a:highlight>
                <a:latin typeface="Carlito"/>
                <a:cs typeface="Roboto" panose="02000000000000000000" pitchFamily="2" charset="0"/>
              </a:rPr>
              <a:t>act as an </a:t>
            </a:r>
            <a:r>
              <a:rPr sz="2100" spc="-15" dirty="0">
                <a:solidFill>
                  <a:srgbClr val="0075B1"/>
                </a:solidFill>
                <a:highlight>
                  <a:srgbClr val="C0C0C0"/>
                </a:highlight>
                <a:latin typeface="Carlito"/>
                <a:cs typeface="Roboto" panose="02000000000000000000" pitchFamily="2" charset="0"/>
              </a:rPr>
              <a:t>example, </a:t>
            </a:r>
            <a:r>
              <a:rPr sz="2100" spc="-8" dirty="0">
                <a:solidFill>
                  <a:srgbClr val="0075B1"/>
                </a:solidFill>
                <a:highlight>
                  <a:srgbClr val="C0C0C0"/>
                </a:highlight>
                <a:latin typeface="Carlito"/>
                <a:cs typeface="Roboto" panose="02000000000000000000" pitchFamily="2" charset="0"/>
              </a:rPr>
              <a:t>and </a:t>
            </a:r>
            <a:r>
              <a:rPr sz="2100" spc="-15" dirty="0">
                <a:solidFill>
                  <a:srgbClr val="0075B1"/>
                </a:solidFill>
                <a:highlight>
                  <a:srgbClr val="C0C0C0"/>
                </a:highlight>
                <a:latin typeface="Carlito"/>
                <a:cs typeface="Roboto" panose="02000000000000000000" pitchFamily="2" charset="0"/>
              </a:rPr>
              <a:t>show </a:t>
            </a:r>
            <a:r>
              <a:rPr sz="2100" spc="-8" dirty="0">
                <a:solidFill>
                  <a:srgbClr val="0075B1"/>
                </a:solidFill>
                <a:highlight>
                  <a:srgbClr val="C0C0C0"/>
                </a:highlight>
                <a:latin typeface="Carlito"/>
                <a:cs typeface="Roboto" panose="02000000000000000000" pitchFamily="2" charset="0"/>
              </a:rPr>
              <a:t>high morale, ethics,  and</a:t>
            </a:r>
            <a:r>
              <a:rPr sz="2100" dirty="0">
                <a:solidFill>
                  <a:srgbClr val="0075B1"/>
                </a:solidFill>
                <a:highlight>
                  <a:srgbClr val="C0C0C0"/>
                </a:highlight>
                <a:latin typeface="Carlito"/>
                <a:cs typeface="Roboto" panose="02000000000000000000" pitchFamily="2" charset="0"/>
              </a:rPr>
              <a:t> </a:t>
            </a:r>
            <a:r>
              <a:rPr sz="2100" spc="-23" dirty="0">
                <a:solidFill>
                  <a:srgbClr val="0075B1"/>
                </a:solidFill>
                <a:highlight>
                  <a:srgbClr val="C0C0C0"/>
                </a:highlight>
                <a:latin typeface="Carlito"/>
                <a:cs typeface="Roboto" panose="02000000000000000000" pitchFamily="2" charset="0"/>
              </a:rPr>
              <a:t>credibility.</a:t>
            </a:r>
            <a:endParaRPr sz="2100" dirty="0">
              <a:highlight>
                <a:srgbClr val="C0C0C0"/>
              </a:highlight>
              <a:latin typeface="Carlito"/>
              <a:cs typeface="Roboto"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1"/>
            <a:ext cx="10266425" cy="1004121"/>
          </a:xfrm>
          <a:prstGeom prst="rect">
            <a:avLst/>
          </a:prstGeom>
        </p:spPr>
        <p:txBody>
          <a:bodyPr vert="horz" wrap="square" lIns="0" tIns="19050" rIns="0" bIns="0" rtlCol="0">
            <a:spAutoFit/>
          </a:bodyPr>
          <a:lstStyle/>
          <a:p>
            <a:pPr marL="19050">
              <a:spcBef>
                <a:spcPts val="150"/>
              </a:spcBef>
            </a:pPr>
            <a:r>
              <a:rPr spc="-480" dirty="0"/>
              <a:t>The </a:t>
            </a:r>
            <a:r>
              <a:rPr spc="-270" dirty="0"/>
              <a:t>development </a:t>
            </a:r>
            <a:r>
              <a:rPr spc="-68" dirty="0"/>
              <a:t>of </a:t>
            </a:r>
            <a:r>
              <a:rPr spc="-120" dirty="0"/>
              <a:t>the</a:t>
            </a:r>
            <a:r>
              <a:rPr spc="-803" dirty="0"/>
              <a:t> </a:t>
            </a:r>
            <a:r>
              <a:rPr spc="-306" dirty="0"/>
              <a:t>skills</a:t>
            </a:r>
          </a:p>
        </p:txBody>
      </p:sp>
      <p:sp>
        <p:nvSpPr>
          <p:cNvPr id="3" name="object 3"/>
          <p:cNvSpPr/>
          <p:nvPr/>
        </p:nvSpPr>
        <p:spPr>
          <a:xfrm>
            <a:off x="1295400" y="3314700"/>
            <a:ext cx="12912327" cy="6404351"/>
          </a:xfrm>
          <a:prstGeom prst="rect">
            <a:avLst/>
          </a:prstGeom>
          <a:blipFill>
            <a:blip r:embed="rId2" cstate="print"/>
            <a:stretch>
              <a:fillRect/>
            </a:stretch>
          </a:blipFill>
        </p:spPr>
        <p:txBody>
          <a:bodyPr wrap="square" lIns="0" tIns="0" rIns="0" bIns="0" rtlCol="0"/>
          <a:lstStyle/>
          <a:p>
            <a:endParaRPr sz="2700" dirty="0"/>
          </a:p>
        </p:txBody>
      </p:sp>
      <p:sp>
        <p:nvSpPr>
          <p:cNvPr id="4" name="object 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13</a:t>
            </a:fld>
            <a:endParaRPr spc="-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60AFCC02-91CD-5CDE-F77E-B65FAAFA09CA}"/>
              </a:ext>
            </a:extLst>
          </p:cNvPr>
          <p:cNvSpPr/>
          <p:nvPr/>
        </p:nvSpPr>
        <p:spPr>
          <a:xfrm>
            <a:off x="1" y="0"/>
            <a:ext cx="4876800"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2" name="object 2"/>
          <p:cNvSpPr txBox="1">
            <a:spLocks noGrp="1"/>
          </p:cNvSpPr>
          <p:nvPr>
            <p:ph type="title"/>
          </p:nvPr>
        </p:nvSpPr>
        <p:spPr>
          <a:xfrm>
            <a:off x="1011174" y="0"/>
            <a:ext cx="9656825" cy="1004121"/>
          </a:xfrm>
          <a:prstGeom prst="rect">
            <a:avLst/>
          </a:prstGeom>
        </p:spPr>
        <p:txBody>
          <a:bodyPr vert="horz" wrap="square" lIns="0" tIns="19050" rIns="0" bIns="0" rtlCol="0">
            <a:spAutoFit/>
          </a:bodyPr>
          <a:lstStyle/>
          <a:p>
            <a:pPr marL="19050">
              <a:spcBef>
                <a:spcPts val="150"/>
              </a:spcBef>
            </a:pPr>
            <a:r>
              <a:rPr spc="-217" dirty="0"/>
              <a:t>Definitions </a:t>
            </a:r>
            <a:r>
              <a:rPr spc="-344" dirty="0"/>
              <a:t>and</a:t>
            </a:r>
            <a:r>
              <a:rPr spc="-668" dirty="0"/>
              <a:t> </a:t>
            </a:r>
            <a:r>
              <a:rPr spc="-344" dirty="0"/>
              <a:t>Terminology</a:t>
            </a:r>
          </a:p>
        </p:txBody>
      </p:sp>
      <p:sp>
        <p:nvSpPr>
          <p:cNvPr id="3" name="object 3"/>
          <p:cNvSpPr txBox="1"/>
          <p:nvPr/>
        </p:nvSpPr>
        <p:spPr>
          <a:xfrm>
            <a:off x="5167883" y="1425465"/>
            <a:ext cx="11544300" cy="1854354"/>
          </a:xfrm>
          <a:prstGeom prst="rect">
            <a:avLst/>
          </a:prstGeom>
        </p:spPr>
        <p:txBody>
          <a:bodyPr vert="horz" wrap="square" lIns="0" tIns="167640" rIns="0" bIns="0" rtlCol="0">
            <a:spAutoFit/>
          </a:bodyPr>
          <a:lstStyle/>
          <a:p>
            <a:pPr marL="19050">
              <a:spcBef>
                <a:spcPts val="1320"/>
              </a:spcBef>
            </a:pPr>
            <a:r>
              <a:rPr sz="3000" b="1" spc="-15" dirty="0">
                <a:solidFill>
                  <a:srgbClr val="0075B1"/>
                </a:solidFill>
                <a:latin typeface="Carlito"/>
                <a:cs typeface="Carlito"/>
              </a:rPr>
              <a:t>Project</a:t>
            </a:r>
            <a:r>
              <a:rPr sz="3000" b="1" dirty="0">
                <a:solidFill>
                  <a:srgbClr val="0075B1"/>
                </a:solidFill>
                <a:latin typeface="Carlito"/>
                <a:cs typeface="Carlito"/>
              </a:rPr>
              <a:t> </a:t>
            </a:r>
            <a:r>
              <a:rPr sz="3000" b="1" spc="-8" dirty="0">
                <a:solidFill>
                  <a:srgbClr val="0075B1"/>
                </a:solidFill>
                <a:latin typeface="Carlito"/>
                <a:cs typeface="Carlito"/>
              </a:rPr>
              <a:t>Sponsor</a:t>
            </a:r>
            <a:endParaRPr sz="3000" dirty="0">
              <a:latin typeface="Carlito"/>
              <a:cs typeface="Carlito"/>
            </a:endParaRPr>
          </a:p>
          <a:p>
            <a:pPr marL="19050" marR="7620">
              <a:spcBef>
                <a:spcPts val="938"/>
              </a:spcBef>
            </a:pPr>
            <a:r>
              <a:rPr sz="2400" spc="-8" dirty="0">
                <a:solidFill>
                  <a:srgbClr val="0075B1"/>
                </a:solidFill>
                <a:latin typeface="Carlito"/>
                <a:cs typeface="Carlito"/>
              </a:rPr>
              <a:t>The </a:t>
            </a:r>
            <a:r>
              <a:rPr sz="2400" spc="-15" dirty="0">
                <a:solidFill>
                  <a:srgbClr val="0075B1"/>
                </a:solidFill>
                <a:latin typeface="Carlito"/>
                <a:cs typeface="Carlito"/>
              </a:rPr>
              <a:t>individual accountable </a:t>
            </a:r>
            <a:r>
              <a:rPr sz="2400" spc="-23" dirty="0">
                <a:solidFill>
                  <a:srgbClr val="0075B1"/>
                </a:solidFill>
                <a:latin typeface="Carlito"/>
                <a:cs typeface="Carlito"/>
              </a:rPr>
              <a:t>for </a:t>
            </a:r>
            <a:r>
              <a:rPr sz="2400" dirty="0">
                <a:solidFill>
                  <a:srgbClr val="0075B1"/>
                </a:solidFill>
                <a:latin typeface="Carlito"/>
                <a:cs typeface="Carlito"/>
              </a:rPr>
              <a:t>the </a:t>
            </a:r>
            <a:r>
              <a:rPr sz="2400" spc="-15" dirty="0">
                <a:solidFill>
                  <a:srgbClr val="0075B1"/>
                </a:solidFill>
                <a:latin typeface="Carlito"/>
                <a:cs typeface="Carlito"/>
              </a:rPr>
              <a:t>overall project </a:t>
            </a:r>
            <a:r>
              <a:rPr sz="2400" spc="-8" dirty="0">
                <a:solidFill>
                  <a:srgbClr val="0075B1"/>
                </a:solidFill>
                <a:latin typeface="Carlito"/>
                <a:cs typeface="Carlito"/>
              </a:rPr>
              <a:t>success and </a:t>
            </a:r>
            <a:r>
              <a:rPr sz="2400" spc="-23" dirty="0">
                <a:solidFill>
                  <a:srgbClr val="0075B1"/>
                </a:solidFill>
                <a:latin typeface="Carlito"/>
                <a:cs typeface="Carlito"/>
              </a:rPr>
              <a:t>for </a:t>
            </a:r>
            <a:r>
              <a:rPr sz="2400" spc="-8" dirty="0">
                <a:solidFill>
                  <a:srgbClr val="0075B1"/>
                </a:solidFill>
                <a:latin typeface="Carlito"/>
                <a:cs typeface="Carlito"/>
              </a:rPr>
              <a:t>obtaining </a:t>
            </a:r>
            <a:r>
              <a:rPr sz="2400" dirty="0">
                <a:solidFill>
                  <a:srgbClr val="0075B1"/>
                </a:solidFill>
                <a:latin typeface="Carlito"/>
                <a:cs typeface="Carlito"/>
              </a:rPr>
              <a:t>the </a:t>
            </a:r>
            <a:r>
              <a:rPr sz="2400" spc="-15" dirty="0">
                <a:solidFill>
                  <a:srgbClr val="0075B1"/>
                </a:solidFill>
                <a:latin typeface="Carlito"/>
                <a:cs typeface="Carlito"/>
              </a:rPr>
              <a:t>expected  </a:t>
            </a:r>
            <a:r>
              <a:rPr sz="2400" spc="-8" dirty="0">
                <a:solidFill>
                  <a:srgbClr val="0075B1"/>
                </a:solidFill>
                <a:latin typeface="Carlito"/>
                <a:cs typeface="Carlito"/>
              </a:rPr>
              <a:t>business benefits </a:t>
            </a:r>
            <a:r>
              <a:rPr sz="2400" dirty="0">
                <a:solidFill>
                  <a:srgbClr val="0075B1"/>
                </a:solidFill>
                <a:latin typeface="Carlito"/>
                <a:cs typeface="Carlito"/>
              </a:rPr>
              <a:t>of the </a:t>
            </a:r>
            <a:r>
              <a:rPr sz="2400" spc="-15" dirty="0">
                <a:solidFill>
                  <a:srgbClr val="0075B1"/>
                </a:solidFill>
                <a:latin typeface="Carlito"/>
                <a:cs typeface="Carlito"/>
              </a:rPr>
              <a:t>project, </a:t>
            </a:r>
            <a:r>
              <a:rPr sz="2400" spc="-8" dirty="0">
                <a:solidFill>
                  <a:srgbClr val="0075B1"/>
                </a:solidFill>
                <a:latin typeface="Carlito"/>
                <a:cs typeface="Carlito"/>
              </a:rPr>
              <a:t>usually </a:t>
            </a:r>
            <a:r>
              <a:rPr sz="2400" dirty="0">
                <a:solidFill>
                  <a:srgbClr val="0075B1"/>
                </a:solidFill>
                <a:latin typeface="Carlito"/>
                <a:cs typeface="Carlito"/>
              </a:rPr>
              <a:t>a </a:t>
            </a:r>
            <a:r>
              <a:rPr sz="2400" spc="-8" dirty="0">
                <a:solidFill>
                  <a:srgbClr val="0075B1"/>
                </a:solidFill>
                <a:latin typeface="Carlito"/>
                <a:cs typeface="Carlito"/>
              </a:rPr>
              <a:t>senior </a:t>
            </a:r>
            <a:r>
              <a:rPr sz="2400" dirty="0">
                <a:solidFill>
                  <a:srgbClr val="0075B1"/>
                </a:solidFill>
                <a:latin typeface="Carlito"/>
                <a:cs typeface="Carlito"/>
              </a:rPr>
              <a:t>or </a:t>
            </a:r>
            <a:r>
              <a:rPr sz="2400" spc="-23" dirty="0">
                <a:solidFill>
                  <a:srgbClr val="0075B1"/>
                </a:solidFill>
                <a:latin typeface="Carlito"/>
                <a:cs typeface="Carlito"/>
              </a:rPr>
              <a:t>executive </a:t>
            </a:r>
            <a:r>
              <a:rPr sz="2400" spc="-38" dirty="0">
                <a:solidFill>
                  <a:srgbClr val="0075B1"/>
                </a:solidFill>
                <a:latin typeface="Carlito"/>
                <a:cs typeface="Carlito"/>
              </a:rPr>
              <a:t>manager. </a:t>
            </a:r>
            <a:r>
              <a:rPr sz="2400" spc="-23" dirty="0">
                <a:solidFill>
                  <a:srgbClr val="0075B1"/>
                </a:solidFill>
                <a:latin typeface="Carlito"/>
                <a:cs typeface="Carlito"/>
              </a:rPr>
              <a:t>Key </a:t>
            </a:r>
            <a:r>
              <a:rPr sz="2400" spc="-8" dirty="0">
                <a:solidFill>
                  <a:srgbClr val="0075B1"/>
                </a:solidFill>
                <a:latin typeface="Carlito"/>
                <a:cs typeface="Carlito"/>
              </a:rPr>
              <a:t>responsibilities:  </a:t>
            </a:r>
            <a:r>
              <a:rPr sz="2400" spc="-15" dirty="0">
                <a:solidFill>
                  <a:srgbClr val="0075B1"/>
                </a:solidFill>
                <a:latin typeface="Carlito"/>
                <a:cs typeface="Carlito"/>
              </a:rPr>
              <a:t>approve </a:t>
            </a:r>
            <a:r>
              <a:rPr sz="2400" spc="-8" dirty="0">
                <a:solidFill>
                  <a:srgbClr val="0075B1"/>
                </a:solidFill>
                <a:latin typeface="Carlito"/>
                <a:cs typeface="Carlito"/>
              </a:rPr>
              <a:t>the </a:t>
            </a:r>
            <a:r>
              <a:rPr sz="2400" spc="-15" dirty="0">
                <a:solidFill>
                  <a:srgbClr val="0075B1"/>
                </a:solidFill>
                <a:latin typeface="Carlito"/>
                <a:cs typeface="Carlito"/>
              </a:rPr>
              <a:t>project, provide </a:t>
            </a:r>
            <a:r>
              <a:rPr sz="2400" spc="-8" dirty="0">
                <a:solidFill>
                  <a:srgbClr val="0075B1"/>
                </a:solidFill>
                <a:latin typeface="Carlito"/>
                <a:cs typeface="Carlito"/>
              </a:rPr>
              <a:t>the needed </a:t>
            </a:r>
            <a:r>
              <a:rPr sz="2400" spc="-15" dirty="0">
                <a:solidFill>
                  <a:srgbClr val="0075B1"/>
                </a:solidFill>
                <a:latin typeface="Carlito"/>
                <a:cs typeface="Carlito"/>
              </a:rPr>
              <a:t>resources, </a:t>
            </a:r>
            <a:r>
              <a:rPr sz="2400" spc="-8" dirty="0">
                <a:solidFill>
                  <a:srgbClr val="0075B1"/>
                </a:solidFill>
                <a:latin typeface="Carlito"/>
                <a:cs typeface="Carlito"/>
              </a:rPr>
              <a:t>support </a:t>
            </a:r>
            <a:r>
              <a:rPr sz="2400" dirty="0">
                <a:solidFill>
                  <a:srgbClr val="0075B1"/>
                </a:solidFill>
                <a:latin typeface="Carlito"/>
                <a:cs typeface="Carlito"/>
              </a:rPr>
              <a:t>the activities, and </a:t>
            </a:r>
            <a:r>
              <a:rPr sz="2400" spc="-15" dirty="0">
                <a:solidFill>
                  <a:srgbClr val="0075B1"/>
                </a:solidFill>
                <a:latin typeface="Carlito"/>
                <a:cs typeface="Carlito"/>
              </a:rPr>
              <a:t>resolve</a:t>
            </a:r>
            <a:r>
              <a:rPr sz="2400" spc="225" dirty="0">
                <a:solidFill>
                  <a:srgbClr val="0075B1"/>
                </a:solidFill>
                <a:latin typeface="Carlito"/>
                <a:cs typeface="Carlito"/>
              </a:rPr>
              <a:t> </a:t>
            </a:r>
            <a:r>
              <a:rPr sz="2400" spc="-8" dirty="0">
                <a:solidFill>
                  <a:srgbClr val="0075B1"/>
                </a:solidFill>
                <a:latin typeface="Carlito"/>
                <a:cs typeface="Carlito"/>
              </a:rPr>
              <a:t>issues.</a:t>
            </a:r>
            <a:endParaRPr sz="2400" dirty="0">
              <a:latin typeface="Carlito"/>
              <a:cs typeface="Carlito"/>
            </a:endParaRPr>
          </a:p>
        </p:txBody>
      </p:sp>
      <p:sp>
        <p:nvSpPr>
          <p:cNvPr id="4" name="object 4"/>
          <p:cNvSpPr/>
          <p:nvPr/>
        </p:nvSpPr>
        <p:spPr>
          <a:xfrm>
            <a:off x="2676934" y="1732787"/>
            <a:ext cx="957779" cy="1455039"/>
          </a:xfrm>
          <a:prstGeom prst="rect">
            <a:avLst/>
          </a:prstGeom>
          <a:blipFill>
            <a:blip r:embed="rId2" cstate="print"/>
            <a:stretch>
              <a:fillRect/>
            </a:stretch>
          </a:blipFill>
        </p:spPr>
        <p:txBody>
          <a:bodyPr wrap="square" lIns="0" tIns="0" rIns="0" bIns="0" rtlCol="0"/>
          <a:lstStyle/>
          <a:p>
            <a:endParaRPr sz="2700"/>
          </a:p>
        </p:txBody>
      </p:sp>
      <p:sp>
        <p:nvSpPr>
          <p:cNvPr id="5" name="object 5"/>
          <p:cNvSpPr txBox="1"/>
          <p:nvPr/>
        </p:nvSpPr>
        <p:spPr>
          <a:xfrm>
            <a:off x="5100828" y="4300110"/>
            <a:ext cx="10995660" cy="1485022"/>
          </a:xfrm>
          <a:prstGeom prst="rect">
            <a:avLst/>
          </a:prstGeom>
        </p:spPr>
        <p:txBody>
          <a:bodyPr vert="horz" wrap="square" lIns="0" tIns="167640" rIns="0" bIns="0" rtlCol="0">
            <a:spAutoFit/>
          </a:bodyPr>
          <a:lstStyle/>
          <a:p>
            <a:pPr marL="19050">
              <a:spcBef>
                <a:spcPts val="1320"/>
              </a:spcBef>
            </a:pPr>
            <a:r>
              <a:rPr sz="3000" b="1" spc="-15" dirty="0">
                <a:solidFill>
                  <a:srgbClr val="0075B1"/>
                </a:solidFill>
                <a:latin typeface="Carlito"/>
                <a:cs typeface="Carlito"/>
              </a:rPr>
              <a:t>Project</a:t>
            </a:r>
            <a:r>
              <a:rPr sz="3000" b="1" dirty="0">
                <a:solidFill>
                  <a:srgbClr val="0075B1"/>
                </a:solidFill>
                <a:latin typeface="Carlito"/>
                <a:cs typeface="Carlito"/>
              </a:rPr>
              <a:t> </a:t>
            </a:r>
            <a:r>
              <a:rPr sz="3000" b="1" spc="-75" dirty="0">
                <a:solidFill>
                  <a:srgbClr val="0075B1"/>
                </a:solidFill>
                <a:latin typeface="Carlito"/>
                <a:cs typeface="Carlito"/>
              </a:rPr>
              <a:t>Team</a:t>
            </a:r>
            <a:endParaRPr sz="3000">
              <a:latin typeface="Carlito"/>
              <a:cs typeface="Carlito"/>
            </a:endParaRPr>
          </a:p>
          <a:p>
            <a:pPr marL="19050">
              <a:spcBef>
                <a:spcPts val="938"/>
              </a:spcBef>
            </a:pPr>
            <a:r>
              <a:rPr sz="2400" spc="-8" dirty="0">
                <a:solidFill>
                  <a:srgbClr val="0075B1"/>
                </a:solidFill>
                <a:latin typeface="Carlito"/>
                <a:cs typeface="Carlito"/>
              </a:rPr>
              <a:t>The </a:t>
            </a:r>
            <a:r>
              <a:rPr sz="2400" spc="-15" dirty="0">
                <a:solidFill>
                  <a:srgbClr val="0075B1"/>
                </a:solidFill>
                <a:latin typeface="Carlito"/>
                <a:cs typeface="Carlito"/>
              </a:rPr>
              <a:t>team </a:t>
            </a:r>
            <a:r>
              <a:rPr sz="2400" spc="-8" dirty="0">
                <a:solidFill>
                  <a:srgbClr val="0075B1"/>
                </a:solidFill>
                <a:latin typeface="Carlito"/>
                <a:cs typeface="Carlito"/>
              </a:rPr>
              <a:t>members </a:t>
            </a:r>
            <a:r>
              <a:rPr sz="2400" spc="-15" dirty="0">
                <a:solidFill>
                  <a:srgbClr val="0075B1"/>
                </a:solidFill>
                <a:latin typeface="Carlito"/>
                <a:cs typeface="Carlito"/>
              </a:rPr>
              <a:t>are </a:t>
            </a:r>
            <a:r>
              <a:rPr sz="2400" dirty="0">
                <a:solidFill>
                  <a:srgbClr val="0075B1"/>
                </a:solidFill>
                <a:latin typeface="Carlito"/>
                <a:cs typeface="Carlito"/>
              </a:rPr>
              <a:t>the </a:t>
            </a:r>
            <a:r>
              <a:rPr sz="2400" spc="-15" dirty="0">
                <a:solidFill>
                  <a:srgbClr val="0075B1"/>
                </a:solidFill>
                <a:latin typeface="Carlito"/>
                <a:cs typeface="Carlito"/>
              </a:rPr>
              <a:t>experts </a:t>
            </a:r>
            <a:r>
              <a:rPr sz="2400" spc="-8" dirty="0">
                <a:solidFill>
                  <a:srgbClr val="0075B1"/>
                </a:solidFill>
                <a:latin typeface="Carlito"/>
                <a:cs typeface="Carlito"/>
              </a:rPr>
              <a:t>responsible </a:t>
            </a:r>
            <a:r>
              <a:rPr sz="2400" spc="-23" dirty="0">
                <a:solidFill>
                  <a:srgbClr val="0075B1"/>
                </a:solidFill>
                <a:latin typeface="Carlito"/>
                <a:cs typeface="Carlito"/>
              </a:rPr>
              <a:t>for </a:t>
            </a:r>
            <a:r>
              <a:rPr sz="2400" dirty="0">
                <a:solidFill>
                  <a:srgbClr val="0075B1"/>
                </a:solidFill>
                <a:latin typeface="Carlito"/>
                <a:cs typeface="Carlito"/>
              </a:rPr>
              <a:t>the actual </a:t>
            </a:r>
            <a:r>
              <a:rPr sz="2400" spc="-15" dirty="0">
                <a:solidFill>
                  <a:srgbClr val="0075B1"/>
                </a:solidFill>
                <a:latin typeface="Carlito"/>
                <a:cs typeface="Carlito"/>
              </a:rPr>
              <a:t>execution </a:t>
            </a:r>
            <a:r>
              <a:rPr sz="2400" spc="-8" dirty="0">
                <a:solidFill>
                  <a:srgbClr val="0075B1"/>
                </a:solidFill>
                <a:latin typeface="Carlito"/>
                <a:cs typeface="Carlito"/>
              </a:rPr>
              <a:t>of </a:t>
            </a:r>
            <a:r>
              <a:rPr sz="2400" dirty="0">
                <a:solidFill>
                  <a:srgbClr val="0075B1"/>
                </a:solidFill>
                <a:latin typeface="Carlito"/>
                <a:cs typeface="Carlito"/>
              </a:rPr>
              <a:t>the </a:t>
            </a:r>
            <a:r>
              <a:rPr sz="2400" spc="-15" dirty="0">
                <a:solidFill>
                  <a:srgbClr val="0075B1"/>
                </a:solidFill>
                <a:latin typeface="Carlito"/>
                <a:cs typeface="Carlito"/>
              </a:rPr>
              <a:t>work</a:t>
            </a:r>
            <a:r>
              <a:rPr sz="2400" spc="135" dirty="0">
                <a:solidFill>
                  <a:srgbClr val="0075B1"/>
                </a:solidFill>
                <a:latin typeface="Carlito"/>
                <a:cs typeface="Carlito"/>
              </a:rPr>
              <a:t> </a:t>
            </a:r>
            <a:r>
              <a:rPr sz="2400" dirty="0">
                <a:solidFill>
                  <a:srgbClr val="0075B1"/>
                </a:solidFill>
                <a:latin typeface="Carlito"/>
                <a:cs typeface="Carlito"/>
              </a:rPr>
              <a:t>(e.g.</a:t>
            </a:r>
            <a:endParaRPr sz="2400">
              <a:latin typeface="Carlito"/>
              <a:cs typeface="Carlito"/>
            </a:endParaRPr>
          </a:p>
          <a:p>
            <a:pPr marL="19050"/>
            <a:r>
              <a:rPr sz="2400" spc="-15" dirty="0">
                <a:solidFill>
                  <a:srgbClr val="0075B1"/>
                </a:solidFill>
                <a:latin typeface="Carlito"/>
                <a:cs typeface="Carlito"/>
              </a:rPr>
              <a:t>developers </a:t>
            </a:r>
            <a:r>
              <a:rPr sz="2400" spc="-8" dirty="0">
                <a:solidFill>
                  <a:srgbClr val="0075B1"/>
                </a:solidFill>
                <a:latin typeface="Carlito"/>
                <a:cs typeface="Carlito"/>
              </a:rPr>
              <a:t>on </a:t>
            </a:r>
            <a:r>
              <a:rPr sz="2400" dirty="0">
                <a:solidFill>
                  <a:srgbClr val="0075B1"/>
                </a:solidFill>
                <a:latin typeface="Carlito"/>
                <a:cs typeface="Carlito"/>
              </a:rPr>
              <a:t>a </a:t>
            </a:r>
            <a:r>
              <a:rPr sz="2400" spc="-15" dirty="0">
                <a:solidFill>
                  <a:srgbClr val="0075B1"/>
                </a:solidFill>
                <a:latin typeface="Carlito"/>
                <a:cs typeface="Carlito"/>
              </a:rPr>
              <a:t>software</a:t>
            </a:r>
            <a:r>
              <a:rPr sz="2400" spc="38" dirty="0">
                <a:solidFill>
                  <a:srgbClr val="0075B1"/>
                </a:solidFill>
                <a:latin typeface="Carlito"/>
                <a:cs typeface="Carlito"/>
              </a:rPr>
              <a:t> </a:t>
            </a:r>
            <a:r>
              <a:rPr sz="2400" spc="-15" dirty="0">
                <a:solidFill>
                  <a:srgbClr val="0075B1"/>
                </a:solidFill>
                <a:latin typeface="Carlito"/>
                <a:cs typeface="Carlito"/>
              </a:rPr>
              <a:t>project).</a:t>
            </a:r>
            <a:endParaRPr sz="2400">
              <a:latin typeface="Carlito"/>
              <a:cs typeface="Carlito"/>
            </a:endParaRPr>
          </a:p>
        </p:txBody>
      </p:sp>
      <p:sp>
        <p:nvSpPr>
          <p:cNvPr id="6" name="object 6"/>
          <p:cNvSpPr/>
          <p:nvPr/>
        </p:nvSpPr>
        <p:spPr>
          <a:xfrm>
            <a:off x="2428875" y="4489703"/>
            <a:ext cx="1320165" cy="1320164"/>
          </a:xfrm>
          <a:prstGeom prst="rect">
            <a:avLst/>
          </a:prstGeom>
          <a:blipFill>
            <a:blip r:embed="rId3" cstate="print"/>
            <a:stretch>
              <a:fillRect/>
            </a:stretch>
          </a:blipFill>
        </p:spPr>
        <p:txBody>
          <a:bodyPr wrap="square" lIns="0" tIns="0" rIns="0" bIns="0" rtlCol="0"/>
          <a:lstStyle/>
          <a:p>
            <a:endParaRPr sz="2700"/>
          </a:p>
        </p:txBody>
      </p:sp>
      <p:sp>
        <p:nvSpPr>
          <p:cNvPr id="7" name="object 7"/>
          <p:cNvSpPr txBox="1"/>
          <p:nvPr/>
        </p:nvSpPr>
        <p:spPr>
          <a:xfrm>
            <a:off x="5100828" y="7069980"/>
            <a:ext cx="11620500" cy="1854354"/>
          </a:xfrm>
          <a:prstGeom prst="rect">
            <a:avLst/>
          </a:prstGeom>
        </p:spPr>
        <p:txBody>
          <a:bodyPr vert="horz" wrap="square" lIns="0" tIns="167640" rIns="0" bIns="0" rtlCol="0">
            <a:spAutoFit/>
          </a:bodyPr>
          <a:lstStyle/>
          <a:p>
            <a:pPr marL="19050">
              <a:spcBef>
                <a:spcPts val="1320"/>
              </a:spcBef>
            </a:pPr>
            <a:r>
              <a:rPr sz="3000" b="1" spc="-15" dirty="0">
                <a:solidFill>
                  <a:srgbClr val="0075B1"/>
                </a:solidFill>
                <a:latin typeface="Carlito"/>
                <a:cs typeface="Carlito"/>
              </a:rPr>
              <a:t>Project</a:t>
            </a:r>
            <a:r>
              <a:rPr sz="3000" b="1" dirty="0">
                <a:solidFill>
                  <a:srgbClr val="0075B1"/>
                </a:solidFill>
                <a:latin typeface="Carlito"/>
                <a:cs typeface="Carlito"/>
              </a:rPr>
              <a:t> </a:t>
            </a:r>
            <a:r>
              <a:rPr sz="3000" b="1" spc="-23" dirty="0">
                <a:solidFill>
                  <a:srgbClr val="0075B1"/>
                </a:solidFill>
                <a:latin typeface="Carlito"/>
                <a:cs typeface="Carlito"/>
              </a:rPr>
              <a:t>Stakeholders</a:t>
            </a:r>
            <a:endParaRPr sz="3000">
              <a:latin typeface="Carlito"/>
              <a:cs typeface="Carlito"/>
            </a:endParaRPr>
          </a:p>
          <a:p>
            <a:pPr marL="19050" marR="7620">
              <a:spcBef>
                <a:spcPts val="938"/>
              </a:spcBef>
            </a:pPr>
            <a:r>
              <a:rPr sz="2400" spc="-8" dirty="0">
                <a:solidFill>
                  <a:srgbClr val="0075B1"/>
                </a:solidFill>
                <a:latin typeface="Carlito"/>
                <a:cs typeface="Carlito"/>
              </a:rPr>
              <a:t>All individuals or </a:t>
            </a:r>
            <a:r>
              <a:rPr sz="2400" spc="-15" dirty="0">
                <a:solidFill>
                  <a:srgbClr val="0075B1"/>
                </a:solidFill>
                <a:latin typeface="Carlito"/>
                <a:cs typeface="Carlito"/>
              </a:rPr>
              <a:t>organizations that </a:t>
            </a:r>
            <a:r>
              <a:rPr sz="2400" spc="-8" dirty="0">
                <a:solidFill>
                  <a:srgbClr val="0075B1"/>
                </a:solidFill>
                <a:latin typeface="Carlito"/>
                <a:cs typeface="Carlito"/>
              </a:rPr>
              <a:t>can be </a:t>
            </a:r>
            <a:r>
              <a:rPr sz="2400" spc="-23" dirty="0">
                <a:solidFill>
                  <a:srgbClr val="0075B1"/>
                </a:solidFill>
                <a:latin typeface="Carlito"/>
                <a:cs typeface="Carlito"/>
              </a:rPr>
              <a:t>interested </a:t>
            </a:r>
            <a:r>
              <a:rPr sz="2400" dirty="0">
                <a:solidFill>
                  <a:srgbClr val="0075B1"/>
                </a:solidFill>
                <a:latin typeface="Carlito"/>
                <a:cs typeface="Carlito"/>
              </a:rPr>
              <a:t>in the </a:t>
            </a:r>
            <a:r>
              <a:rPr sz="2400" spc="-23" dirty="0">
                <a:solidFill>
                  <a:srgbClr val="0075B1"/>
                </a:solidFill>
                <a:latin typeface="Carlito"/>
                <a:cs typeface="Carlito"/>
              </a:rPr>
              <a:t>project’s </a:t>
            </a:r>
            <a:r>
              <a:rPr sz="2400" spc="-15" dirty="0">
                <a:solidFill>
                  <a:srgbClr val="0075B1"/>
                </a:solidFill>
                <a:latin typeface="Carlito"/>
                <a:cs typeface="Carlito"/>
              </a:rPr>
              <a:t>work </a:t>
            </a:r>
            <a:r>
              <a:rPr sz="2400" dirty="0">
                <a:solidFill>
                  <a:srgbClr val="0075B1"/>
                </a:solidFill>
                <a:latin typeface="Carlito"/>
                <a:cs typeface="Carlito"/>
              </a:rPr>
              <a:t>and </a:t>
            </a:r>
            <a:r>
              <a:rPr sz="2400" spc="-15" dirty="0">
                <a:solidFill>
                  <a:srgbClr val="0075B1"/>
                </a:solidFill>
                <a:latin typeface="Carlito"/>
                <a:cs typeface="Carlito"/>
              </a:rPr>
              <a:t>result </a:t>
            </a:r>
            <a:r>
              <a:rPr sz="2400" dirty="0">
                <a:solidFill>
                  <a:srgbClr val="0075B1"/>
                </a:solidFill>
                <a:latin typeface="Carlito"/>
                <a:cs typeface="Carlito"/>
              </a:rPr>
              <a:t>and  </a:t>
            </a:r>
            <a:r>
              <a:rPr sz="2400" spc="-15" dirty="0">
                <a:solidFill>
                  <a:srgbClr val="0075B1"/>
                </a:solidFill>
                <a:latin typeface="Carlito"/>
                <a:cs typeface="Carlito"/>
              </a:rPr>
              <a:t>influence </a:t>
            </a:r>
            <a:r>
              <a:rPr sz="2400" dirty="0">
                <a:solidFill>
                  <a:srgbClr val="0075B1"/>
                </a:solidFill>
                <a:latin typeface="Carlito"/>
                <a:cs typeface="Carlito"/>
              </a:rPr>
              <a:t>it – </a:t>
            </a:r>
            <a:r>
              <a:rPr sz="2400" spc="-8" dirty="0">
                <a:solidFill>
                  <a:srgbClr val="0075B1"/>
                </a:solidFill>
                <a:latin typeface="Carlito"/>
                <a:cs typeface="Carlito"/>
              </a:rPr>
              <a:t>participants, management, </a:t>
            </a:r>
            <a:r>
              <a:rPr sz="2400" spc="-15" dirty="0">
                <a:solidFill>
                  <a:srgbClr val="0075B1"/>
                </a:solidFill>
                <a:latin typeface="Carlito"/>
                <a:cs typeface="Carlito"/>
              </a:rPr>
              <a:t>competitors, vendors, </a:t>
            </a:r>
            <a:r>
              <a:rPr sz="2400" spc="-8" dirty="0">
                <a:solidFill>
                  <a:srgbClr val="0075B1"/>
                </a:solidFill>
                <a:latin typeface="Carlito"/>
                <a:cs typeface="Carlito"/>
              </a:rPr>
              <a:t>clients, </a:t>
            </a:r>
            <a:r>
              <a:rPr sz="2400" dirty="0">
                <a:solidFill>
                  <a:srgbClr val="0075B1"/>
                </a:solidFill>
                <a:latin typeface="Carlito"/>
                <a:cs typeface="Carlito"/>
              </a:rPr>
              <a:t>and in </a:t>
            </a:r>
            <a:r>
              <a:rPr sz="2400" spc="-8" dirty="0">
                <a:solidFill>
                  <a:srgbClr val="0075B1"/>
                </a:solidFill>
                <a:latin typeface="Carlito"/>
                <a:cs typeface="Carlito"/>
              </a:rPr>
              <a:t>some cases, </a:t>
            </a:r>
            <a:r>
              <a:rPr sz="2400" spc="-15" dirty="0">
                <a:solidFill>
                  <a:srgbClr val="0075B1"/>
                </a:solidFill>
                <a:latin typeface="Carlito"/>
                <a:cs typeface="Carlito"/>
              </a:rPr>
              <a:t>the  </a:t>
            </a:r>
            <a:r>
              <a:rPr sz="2400" spc="-8" dirty="0">
                <a:solidFill>
                  <a:srgbClr val="0075B1"/>
                </a:solidFill>
                <a:latin typeface="Carlito"/>
                <a:cs typeface="Carlito"/>
              </a:rPr>
              <a:t>society </a:t>
            </a:r>
            <a:r>
              <a:rPr sz="2400" dirty="0">
                <a:solidFill>
                  <a:srgbClr val="0075B1"/>
                </a:solidFill>
                <a:latin typeface="Carlito"/>
                <a:cs typeface="Carlito"/>
              </a:rPr>
              <a:t>(e.g. </a:t>
            </a:r>
            <a:r>
              <a:rPr sz="2400" spc="-8" dirty="0">
                <a:solidFill>
                  <a:srgbClr val="0075B1"/>
                </a:solidFill>
                <a:latin typeface="Carlito"/>
                <a:cs typeface="Carlito"/>
              </a:rPr>
              <a:t>public </a:t>
            </a:r>
            <a:r>
              <a:rPr sz="2400" spc="-15" dirty="0">
                <a:solidFill>
                  <a:srgbClr val="0075B1"/>
                </a:solidFill>
                <a:latin typeface="Carlito"/>
                <a:cs typeface="Carlito"/>
              </a:rPr>
              <a:t>infrastructure</a:t>
            </a:r>
            <a:r>
              <a:rPr sz="2400" spc="-23" dirty="0">
                <a:solidFill>
                  <a:srgbClr val="0075B1"/>
                </a:solidFill>
                <a:latin typeface="Carlito"/>
                <a:cs typeface="Carlito"/>
              </a:rPr>
              <a:t> </a:t>
            </a:r>
            <a:r>
              <a:rPr sz="2400" spc="-15" dirty="0">
                <a:solidFill>
                  <a:srgbClr val="0075B1"/>
                </a:solidFill>
                <a:latin typeface="Carlito"/>
                <a:cs typeface="Carlito"/>
              </a:rPr>
              <a:t>projects).</a:t>
            </a:r>
            <a:endParaRPr sz="2400">
              <a:latin typeface="Carlito"/>
              <a:cs typeface="Carlito"/>
            </a:endParaRPr>
          </a:p>
        </p:txBody>
      </p:sp>
      <p:sp>
        <p:nvSpPr>
          <p:cNvPr id="8" name="object 8"/>
          <p:cNvSpPr/>
          <p:nvPr/>
        </p:nvSpPr>
        <p:spPr>
          <a:xfrm>
            <a:off x="2456378" y="7485614"/>
            <a:ext cx="1251405" cy="1237655"/>
          </a:xfrm>
          <a:prstGeom prst="rect">
            <a:avLst/>
          </a:prstGeom>
          <a:blipFill>
            <a:blip r:embed="rId4" cstate="print"/>
            <a:stretch>
              <a:fillRect/>
            </a:stretch>
          </a:blipFill>
        </p:spPr>
        <p:txBody>
          <a:bodyPr wrap="square" lIns="0" tIns="0" rIns="0" bIns="0" rtlCol="0"/>
          <a:lstStyle/>
          <a:p>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6075426" cy="1004121"/>
          </a:xfrm>
          <a:prstGeom prst="rect">
            <a:avLst/>
          </a:prstGeom>
        </p:spPr>
        <p:txBody>
          <a:bodyPr vert="horz" wrap="square" lIns="0" tIns="19050" rIns="0" bIns="0" rtlCol="0">
            <a:spAutoFit/>
          </a:bodyPr>
          <a:lstStyle/>
          <a:p>
            <a:pPr marL="19050">
              <a:spcBef>
                <a:spcPts val="150"/>
              </a:spcBef>
            </a:pPr>
            <a:r>
              <a:rPr spc="-278" dirty="0"/>
              <a:t>Project</a:t>
            </a:r>
            <a:r>
              <a:rPr spc="-488" dirty="0"/>
              <a:t> </a:t>
            </a:r>
            <a:r>
              <a:rPr spc="-600" dirty="0"/>
              <a:t>Phases</a:t>
            </a:r>
          </a:p>
        </p:txBody>
      </p:sp>
      <p:grpSp>
        <p:nvGrpSpPr>
          <p:cNvPr id="3" name="object 3"/>
          <p:cNvGrpSpPr/>
          <p:nvPr/>
        </p:nvGrpSpPr>
        <p:grpSpPr>
          <a:xfrm>
            <a:off x="600360" y="8867680"/>
            <a:ext cx="3018471" cy="802958"/>
            <a:chOff x="400240" y="5911786"/>
            <a:chExt cx="2012314" cy="535305"/>
          </a:xfrm>
        </p:grpSpPr>
        <p:sp>
          <p:nvSpPr>
            <p:cNvPr id="4" name="object 4"/>
            <p:cNvSpPr/>
            <p:nvPr/>
          </p:nvSpPr>
          <p:spPr>
            <a:xfrm>
              <a:off x="414527" y="5926073"/>
              <a:ext cx="1983739" cy="506730"/>
            </a:xfrm>
            <a:custGeom>
              <a:avLst/>
              <a:gdLst/>
              <a:ahLst/>
              <a:cxnLst/>
              <a:rect l="l" t="t" r="r" b="b"/>
              <a:pathLst>
                <a:path w="1983739" h="506729">
                  <a:moveTo>
                    <a:pt x="1730121" y="0"/>
                  </a:moveTo>
                  <a:lnTo>
                    <a:pt x="0" y="0"/>
                  </a:lnTo>
                  <a:lnTo>
                    <a:pt x="253365" y="253364"/>
                  </a:lnTo>
                  <a:lnTo>
                    <a:pt x="0" y="506730"/>
                  </a:lnTo>
                  <a:lnTo>
                    <a:pt x="1730121" y="506730"/>
                  </a:lnTo>
                  <a:lnTo>
                    <a:pt x="1983486" y="253364"/>
                  </a:lnTo>
                  <a:lnTo>
                    <a:pt x="1730121" y="0"/>
                  </a:lnTo>
                  <a:close/>
                </a:path>
              </a:pathLst>
            </a:custGeom>
            <a:solidFill>
              <a:srgbClr val="DD8987"/>
            </a:solidFill>
          </p:spPr>
          <p:txBody>
            <a:bodyPr wrap="square" lIns="0" tIns="0" rIns="0" bIns="0" rtlCol="0"/>
            <a:lstStyle/>
            <a:p>
              <a:endParaRPr sz="2700"/>
            </a:p>
          </p:txBody>
        </p:sp>
        <p:sp>
          <p:nvSpPr>
            <p:cNvPr id="5" name="object 5"/>
            <p:cNvSpPr/>
            <p:nvPr/>
          </p:nvSpPr>
          <p:spPr>
            <a:xfrm>
              <a:off x="414527" y="5926073"/>
              <a:ext cx="1983739" cy="506730"/>
            </a:xfrm>
            <a:custGeom>
              <a:avLst/>
              <a:gdLst/>
              <a:ahLst/>
              <a:cxnLst/>
              <a:rect l="l" t="t" r="r" b="b"/>
              <a:pathLst>
                <a:path w="1983739" h="506729">
                  <a:moveTo>
                    <a:pt x="0" y="0"/>
                  </a:moveTo>
                  <a:lnTo>
                    <a:pt x="1730121" y="0"/>
                  </a:lnTo>
                  <a:lnTo>
                    <a:pt x="1983486" y="253364"/>
                  </a:lnTo>
                  <a:lnTo>
                    <a:pt x="1730121" y="506730"/>
                  </a:lnTo>
                  <a:lnTo>
                    <a:pt x="0" y="506730"/>
                  </a:lnTo>
                  <a:lnTo>
                    <a:pt x="253365" y="253364"/>
                  </a:lnTo>
                  <a:lnTo>
                    <a:pt x="0" y="0"/>
                  </a:lnTo>
                  <a:close/>
                </a:path>
              </a:pathLst>
            </a:custGeom>
            <a:ln w="28575">
              <a:solidFill>
                <a:srgbClr val="0075B1"/>
              </a:solidFill>
            </a:ln>
          </p:spPr>
          <p:txBody>
            <a:bodyPr wrap="square" lIns="0" tIns="0" rIns="0" bIns="0" rtlCol="0"/>
            <a:lstStyle/>
            <a:p>
              <a:endParaRPr sz="2700"/>
            </a:p>
          </p:txBody>
        </p:sp>
      </p:grpSp>
      <p:sp>
        <p:nvSpPr>
          <p:cNvPr id="6" name="object 6"/>
          <p:cNvSpPr/>
          <p:nvPr/>
        </p:nvSpPr>
        <p:spPr>
          <a:xfrm>
            <a:off x="8148446" y="9372601"/>
            <a:ext cx="5468303" cy="385763"/>
          </a:xfrm>
          <a:custGeom>
            <a:avLst/>
            <a:gdLst/>
            <a:ahLst/>
            <a:cxnLst/>
            <a:rect l="l" t="t" r="r" b="b"/>
            <a:pathLst>
              <a:path w="3645534" h="257175">
                <a:moveTo>
                  <a:pt x="0" y="0"/>
                </a:moveTo>
                <a:lnTo>
                  <a:pt x="3517010" y="0"/>
                </a:lnTo>
                <a:lnTo>
                  <a:pt x="3645407" y="128397"/>
                </a:lnTo>
                <a:lnTo>
                  <a:pt x="3517010" y="256794"/>
                </a:lnTo>
                <a:lnTo>
                  <a:pt x="0" y="256794"/>
                </a:lnTo>
                <a:lnTo>
                  <a:pt x="128397" y="128397"/>
                </a:lnTo>
                <a:lnTo>
                  <a:pt x="0" y="0"/>
                </a:lnTo>
                <a:close/>
              </a:path>
            </a:pathLst>
          </a:custGeom>
          <a:ln w="28574">
            <a:solidFill>
              <a:srgbClr val="0075B1"/>
            </a:solidFill>
          </a:ln>
        </p:spPr>
        <p:txBody>
          <a:bodyPr wrap="square" lIns="0" tIns="0" rIns="0" bIns="0" rtlCol="0"/>
          <a:lstStyle/>
          <a:p>
            <a:endParaRPr sz="2700"/>
          </a:p>
        </p:txBody>
      </p:sp>
      <p:sp>
        <p:nvSpPr>
          <p:cNvPr id="7" name="object 7"/>
          <p:cNvSpPr txBox="1"/>
          <p:nvPr/>
        </p:nvSpPr>
        <p:spPr>
          <a:xfrm>
            <a:off x="9339071" y="9319261"/>
            <a:ext cx="3087053"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Monitoring </a:t>
            </a:r>
            <a:r>
              <a:rPr sz="2700" b="1" dirty="0">
                <a:solidFill>
                  <a:srgbClr val="0075B1"/>
                </a:solidFill>
                <a:latin typeface="Carlito"/>
                <a:cs typeface="Carlito"/>
              </a:rPr>
              <a:t>&amp;</a:t>
            </a:r>
            <a:r>
              <a:rPr sz="2700" b="1" spc="-127" dirty="0">
                <a:solidFill>
                  <a:srgbClr val="0075B1"/>
                </a:solidFill>
                <a:latin typeface="Carlito"/>
                <a:cs typeface="Carlito"/>
              </a:rPr>
              <a:t> </a:t>
            </a:r>
            <a:r>
              <a:rPr sz="2700" b="1" spc="-15" dirty="0">
                <a:solidFill>
                  <a:srgbClr val="0075B1"/>
                </a:solidFill>
                <a:latin typeface="Carlito"/>
                <a:cs typeface="Carlito"/>
              </a:rPr>
              <a:t>Control</a:t>
            </a:r>
            <a:endParaRPr sz="2700">
              <a:latin typeface="Carlito"/>
              <a:cs typeface="Carlito"/>
            </a:endParaRPr>
          </a:p>
        </p:txBody>
      </p:sp>
      <p:sp>
        <p:nvSpPr>
          <p:cNvPr id="8" name="object 8"/>
          <p:cNvSpPr/>
          <p:nvPr/>
        </p:nvSpPr>
        <p:spPr>
          <a:xfrm>
            <a:off x="8148446" y="8612506"/>
            <a:ext cx="5468303" cy="385763"/>
          </a:xfrm>
          <a:custGeom>
            <a:avLst/>
            <a:gdLst/>
            <a:ahLst/>
            <a:cxnLst/>
            <a:rect l="l" t="t" r="r" b="b"/>
            <a:pathLst>
              <a:path w="3645534" h="257175">
                <a:moveTo>
                  <a:pt x="0" y="0"/>
                </a:moveTo>
                <a:lnTo>
                  <a:pt x="3517010" y="0"/>
                </a:lnTo>
                <a:lnTo>
                  <a:pt x="3645407" y="128396"/>
                </a:lnTo>
                <a:lnTo>
                  <a:pt x="3517010" y="256793"/>
                </a:lnTo>
                <a:lnTo>
                  <a:pt x="0" y="256793"/>
                </a:lnTo>
                <a:lnTo>
                  <a:pt x="128397" y="128396"/>
                </a:lnTo>
                <a:lnTo>
                  <a:pt x="0" y="0"/>
                </a:lnTo>
                <a:close/>
              </a:path>
            </a:pathLst>
          </a:custGeom>
          <a:ln w="28574">
            <a:solidFill>
              <a:srgbClr val="0075B1"/>
            </a:solidFill>
          </a:ln>
        </p:spPr>
        <p:txBody>
          <a:bodyPr wrap="square" lIns="0" tIns="0" rIns="0" bIns="0" rtlCol="0"/>
          <a:lstStyle/>
          <a:p>
            <a:endParaRPr sz="2700"/>
          </a:p>
        </p:txBody>
      </p:sp>
      <p:sp>
        <p:nvSpPr>
          <p:cNvPr id="9" name="object 9"/>
          <p:cNvSpPr txBox="1"/>
          <p:nvPr/>
        </p:nvSpPr>
        <p:spPr>
          <a:xfrm>
            <a:off x="10170415" y="8559164"/>
            <a:ext cx="1423988" cy="434734"/>
          </a:xfrm>
          <a:prstGeom prst="rect">
            <a:avLst/>
          </a:prstGeom>
        </p:spPr>
        <p:txBody>
          <a:bodyPr vert="horz" wrap="square" lIns="0" tIns="19050" rIns="0" bIns="0" rtlCol="0">
            <a:spAutoFit/>
          </a:bodyPr>
          <a:lstStyle/>
          <a:p>
            <a:pPr marL="19050">
              <a:spcBef>
                <a:spcPts val="150"/>
              </a:spcBef>
            </a:pPr>
            <a:r>
              <a:rPr sz="2700" b="1" dirty="0">
                <a:solidFill>
                  <a:srgbClr val="0075B1"/>
                </a:solidFill>
                <a:latin typeface="Carlito"/>
                <a:cs typeface="Carlito"/>
              </a:rPr>
              <a:t>E</a:t>
            </a:r>
            <a:r>
              <a:rPr sz="2700" b="1" spc="-68" dirty="0">
                <a:solidFill>
                  <a:srgbClr val="0075B1"/>
                </a:solidFill>
                <a:latin typeface="Carlito"/>
                <a:cs typeface="Carlito"/>
              </a:rPr>
              <a:t>x</a:t>
            </a:r>
            <a:r>
              <a:rPr sz="2700" b="1" spc="-8" dirty="0">
                <a:solidFill>
                  <a:srgbClr val="0075B1"/>
                </a:solidFill>
                <a:latin typeface="Carlito"/>
                <a:cs typeface="Carlito"/>
              </a:rPr>
              <a:t>ecuti</a:t>
            </a:r>
            <a:r>
              <a:rPr sz="2700" b="1" spc="-23" dirty="0">
                <a:solidFill>
                  <a:srgbClr val="0075B1"/>
                </a:solidFill>
                <a:latin typeface="Carlito"/>
                <a:cs typeface="Carlito"/>
              </a:rPr>
              <a:t>o</a:t>
            </a:r>
            <a:r>
              <a:rPr sz="2700" b="1" dirty="0">
                <a:solidFill>
                  <a:srgbClr val="0075B1"/>
                </a:solidFill>
                <a:latin typeface="Carlito"/>
                <a:cs typeface="Carlito"/>
              </a:rPr>
              <a:t>n</a:t>
            </a:r>
            <a:endParaRPr sz="2700">
              <a:latin typeface="Carlito"/>
              <a:cs typeface="Carlito"/>
            </a:endParaRPr>
          </a:p>
        </p:txBody>
      </p:sp>
      <p:sp>
        <p:nvSpPr>
          <p:cNvPr id="10" name="object 10"/>
          <p:cNvSpPr/>
          <p:nvPr/>
        </p:nvSpPr>
        <p:spPr>
          <a:xfrm>
            <a:off x="14311504" y="8850248"/>
            <a:ext cx="3243263" cy="815340"/>
          </a:xfrm>
          <a:custGeom>
            <a:avLst/>
            <a:gdLst/>
            <a:ahLst/>
            <a:cxnLst/>
            <a:rect l="l" t="t" r="r" b="b"/>
            <a:pathLst>
              <a:path w="2162175" h="543560">
                <a:moveTo>
                  <a:pt x="0" y="0"/>
                </a:moveTo>
                <a:lnTo>
                  <a:pt x="1890141" y="0"/>
                </a:lnTo>
                <a:lnTo>
                  <a:pt x="2161794" y="271653"/>
                </a:lnTo>
                <a:lnTo>
                  <a:pt x="1890141" y="543306"/>
                </a:lnTo>
                <a:lnTo>
                  <a:pt x="0" y="543306"/>
                </a:lnTo>
                <a:lnTo>
                  <a:pt x="271652" y="271653"/>
                </a:lnTo>
                <a:lnTo>
                  <a:pt x="0" y="0"/>
                </a:lnTo>
                <a:close/>
              </a:path>
            </a:pathLst>
          </a:custGeom>
          <a:ln w="28574">
            <a:solidFill>
              <a:srgbClr val="0075B1"/>
            </a:solidFill>
          </a:ln>
        </p:spPr>
        <p:txBody>
          <a:bodyPr wrap="square" lIns="0" tIns="0" rIns="0" bIns="0" rtlCol="0"/>
          <a:lstStyle/>
          <a:p>
            <a:endParaRPr sz="2700"/>
          </a:p>
        </p:txBody>
      </p:sp>
      <p:sp>
        <p:nvSpPr>
          <p:cNvPr id="11" name="object 11"/>
          <p:cNvSpPr txBox="1"/>
          <p:nvPr/>
        </p:nvSpPr>
        <p:spPr>
          <a:xfrm>
            <a:off x="15385160" y="9012175"/>
            <a:ext cx="1098233" cy="434734"/>
          </a:xfrm>
          <a:prstGeom prst="rect">
            <a:avLst/>
          </a:prstGeom>
        </p:spPr>
        <p:txBody>
          <a:bodyPr vert="horz" wrap="square" lIns="0" tIns="19050" rIns="0" bIns="0" rtlCol="0">
            <a:spAutoFit/>
          </a:bodyPr>
          <a:lstStyle/>
          <a:p>
            <a:pPr marL="19050">
              <a:spcBef>
                <a:spcPts val="150"/>
              </a:spcBef>
            </a:pPr>
            <a:r>
              <a:rPr sz="2700" b="1" spc="-15" dirty="0">
                <a:solidFill>
                  <a:srgbClr val="0075B1"/>
                </a:solidFill>
                <a:latin typeface="Carlito"/>
                <a:cs typeface="Carlito"/>
              </a:rPr>
              <a:t>Closure</a:t>
            </a:r>
            <a:endParaRPr sz="2700">
              <a:latin typeface="Carlito"/>
              <a:cs typeface="Carlito"/>
            </a:endParaRPr>
          </a:p>
        </p:txBody>
      </p:sp>
      <p:sp>
        <p:nvSpPr>
          <p:cNvPr id="12" name="object 12"/>
          <p:cNvSpPr/>
          <p:nvPr/>
        </p:nvSpPr>
        <p:spPr>
          <a:xfrm>
            <a:off x="4147947" y="8889110"/>
            <a:ext cx="3145155" cy="760095"/>
          </a:xfrm>
          <a:custGeom>
            <a:avLst/>
            <a:gdLst/>
            <a:ahLst/>
            <a:cxnLst/>
            <a:rect l="l" t="t" r="r" b="b"/>
            <a:pathLst>
              <a:path w="2096770" h="506729">
                <a:moveTo>
                  <a:pt x="0" y="0"/>
                </a:moveTo>
                <a:lnTo>
                  <a:pt x="1842897" y="0"/>
                </a:lnTo>
                <a:lnTo>
                  <a:pt x="2096262" y="253364"/>
                </a:lnTo>
                <a:lnTo>
                  <a:pt x="1842897" y="506730"/>
                </a:lnTo>
                <a:lnTo>
                  <a:pt x="0" y="506730"/>
                </a:lnTo>
                <a:lnTo>
                  <a:pt x="253364" y="253364"/>
                </a:lnTo>
                <a:lnTo>
                  <a:pt x="0" y="0"/>
                </a:lnTo>
                <a:close/>
              </a:path>
            </a:pathLst>
          </a:custGeom>
          <a:ln w="28575">
            <a:solidFill>
              <a:srgbClr val="0075B1"/>
            </a:solidFill>
          </a:ln>
        </p:spPr>
        <p:txBody>
          <a:bodyPr wrap="square" lIns="0" tIns="0" rIns="0" bIns="0" rtlCol="0"/>
          <a:lstStyle/>
          <a:p>
            <a:endParaRPr sz="2700"/>
          </a:p>
        </p:txBody>
      </p:sp>
      <p:sp>
        <p:nvSpPr>
          <p:cNvPr id="13" name="object 13"/>
          <p:cNvSpPr txBox="1"/>
          <p:nvPr/>
        </p:nvSpPr>
        <p:spPr>
          <a:xfrm>
            <a:off x="1441324" y="9023986"/>
            <a:ext cx="4915853" cy="434734"/>
          </a:xfrm>
          <a:prstGeom prst="rect">
            <a:avLst/>
          </a:prstGeom>
        </p:spPr>
        <p:txBody>
          <a:bodyPr vert="horz" wrap="square" lIns="0" tIns="19050" rIns="0" bIns="0" rtlCol="0">
            <a:spAutoFit/>
          </a:bodyPr>
          <a:lstStyle/>
          <a:p>
            <a:pPr marL="19050">
              <a:spcBef>
                <a:spcPts val="150"/>
              </a:spcBef>
              <a:tabLst>
                <a:tab pos="3661410" algn="l"/>
              </a:tabLst>
            </a:pPr>
            <a:r>
              <a:rPr sz="2700" b="1" dirty="0">
                <a:solidFill>
                  <a:srgbClr val="FFFFFF"/>
                </a:solidFill>
                <a:latin typeface="Carlito"/>
                <a:cs typeface="Carlito"/>
              </a:rPr>
              <a:t>Initi</a:t>
            </a:r>
            <a:r>
              <a:rPr sz="2700" b="1" spc="-30" dirty="0">
                <a:solidFill>
                  <a:srgbClr val="FFFFFF"/>
                </a:solidFill>
                <a:latin typeface="Carlito"/>
                <a:cs typeface="Carlito"/>
              </a:rPr>
              <a:t>a</a:t>
            </a:r>
            <a:r>
              <a:rPr sz="2700" b="1" dirty="0">
                <a:solidFill>
                  <a:srgbClr val="FFFFFF"/>
                </a:solidFill>
                <a:latin typeface="Carlito"/>
                <a:cs typeface="Carlito"/>
              </a:rPr>
              <a:t>ti</a:t>
            </a:r>
            <a:r>
              <a:rPr sz="2700" b="1" spc="-23" dirty="0">
                <a:solidFill>
                  <a:srgbClr val="FFFFFF"/>
                </a:solidFill>
                <a:latin typeface="Carlito"/>
                <a:cs typeface="Carlito"/>
              </a:rPr>
              <a:t>o</a:t>
            </a:r>
            <a:r>
              <a:rPr sz="2700" b="1" dirty="0">
                <a:solidFill>
                  <a:srgbClr val="FFFFFF"/>
                </a:solidFill>
                <a:latin typeface="Carlito"/>
                <a:cs typeface="Carlito"/>
              </a:rPr>
              <a:t>n	</a:t>
            </a:r>
            <a:r>
              <a:rPr sz="2700" b="1" spc="-8" dirty="0">
                <a:solidFill>
                  <a:srgbClr val="0075B1"/>
                </a:solidFill>
                <a:latin typeface="Carlito"/>
                <a:cs typeface="Carlito"/>
              </a:rPr>
              <a:t>Planning</a:t>
            </a:r>
            <a:endParaRPr sz="2700">
              <a:latin typeface="Carlito"/>
              <a:cs typeface="Carlito"/>
            </a:endParaRPr>
          </a:p>
        </p:txBody>
      </p:sp>
      <p:sp>
        <p:nvSpPr>
          <p:cNvPr id="16" name="object 16"/>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15</a:t>
            </a:fld>
            <a:endParaRPr spc="-8" dirty="0"/>
          </a:p>
        </p:txBody>
      </p:sp>
      <p:sp>
        <p:nvSpPr>
          <p:cNvPr id="14" name="object 14"/>
          <p:cNvSpPr txBox="1"/>
          <p:nvPr/>
        </p:nvSpPr>
        <p:spPr>
          <a:xfrm>
            <a:off x="851916" y="1067942"/>
            <a:ext cx="16583025" cy="7498207"/>
          </a:xfrm>
          <a:prstGeom prst="rect">
            <a:avLst/>
          </a:prstGeom>
        </p:spPr>
        <p:txBody>
          <a:bodyPr vert="horz" wrap="square" lIns="0" tIns="19050" rIns="0" bIns="0" rtlCol="0">
            <a:spAutoFit/>
          </a:bodyPr>
          <a:lstStyle/>
          <a:p>
            <a:pPr marL="447675" marR="45720" indent="-428625">
              <a:spcBef>
                <a:spcPts val="150"/>
              </a:spcBef>
              <a:buFont typeface="Arial"/>
              <a:buChar char="•"/>
              <a:tabLst>
                <a:tab pos="446723" algn="l"/>
                <a:tab pos="447675" algn="l"/>
              </a:tabLst>
            </a:pPr>
            <a:r>
              <a:rPr dirty="0">
                <a:solidFill>
                  <a:srgbClr val="00699E"/>
                </a:solidFill>
                <a:latin typeface="Carlito"/>
                <a:cs typeface="Carlito"/>
              </a:rPr>
              <a:t>As </a:t>
            </a:r>
            <a:r>
              <a:rPr spc="-15" dirty="0">
                <a:solidFill>
                  <a:srgbClr val="00699E"/>
                </a:solidFill>
                <a:latin typeface="Carlito"/>
                <a:cs typeface="Carlito"/>
              </a:rPr>
              <a:t>we defined at </a:t>
            </a:r>
            <a:r>
              <a:rPr dirty="0">
                <a:solidFill>
                  <a:srgbClr val="00699E"/>
                </a:solidFill>
                <a:latin typeface="Carlito"/>
                <a:cs typeface="Carlito"/>
              </a:rPr>
              <a:t>the </a:t>
            </a:r>
            <a:r>
              <a:rPr spc="-8" dirty="0">
                <a:solidFill>
                  <a:srgbClr val="00699E"/>
                </a:solidFill>
                <a:latin typeface="Carlito"/>
                <a:cs typeface="Carlito"/>
              </a:rPr>
              <a:t>beginning of </a:t>
            </a:r>
            <a:r>
              <a:rPr dirty="0">
                <a:solidFill>
                  <a:srgbClr val="00699E"/>
                </a:solidFill>
                <a:latin typeface="Carlito"/>
                <a:cs typeface="Carlito"/>
              </a:rPr>
              <a:t>the </a:t>
            </a:r>
            <a:r>
              <a:rPr spc="-15" dirty="0">
                <a:solidFill>
                  <a:srgbClr val="00699E"/>
                </a:solidFill>
                <a:latin typeface="Carlito"/>
                <a:cs typeface="Carlito"/>
              </a:rPr>
              <a:t>course, </a:t>
            </a:r>
            <a:r>
              <a:rPr dirty="0">
                <a:solidFill>
                  <a:srgbClr val="00699E"/>
                </a:solidFill>
                <a:latin typeface="Carlito"/>
                <a:cs typeface="Carlito"/>
              </a:rPr>
              <a:t>each </a:t>
            </a:r>
            <a:r>
              <a:rPr spc="-15" dirty="0">
                <a:solidFill>
                  <a:srgbClr val="00699E"/>
                </a:solidFill>
                <a:latin typeface="Carlito"/>
                <a:cs typeface="Carlito"/>
              </a:rPr>
              <a:t>project </a:t>
            </a:r>
            <a:r>
              <a:rPr dirty="0">
                <a:solidFill>
                  <a:srgbClr val="00699E"/>
                </a:solidFill>
                <a:latin typeface="Carlito"/>
                <a:cs typeface="Carlito"/>
              </a:rPr>
              <a:t>is </a:t>
            </a:r>
            <a:r>
              <a:rPr spc="-8" dirty="0">
                <a:solidFill>
                  <a:srgbClr val="00699E"/>
                </a:solidFill>
                <a:latin typeface="Carlito"/>
                <a:cs typeface="Carlito"/>
              </a:rPr>
              <a:t>unique. The specificity of </a:t>
            </a:r>
            <a:r>
              <a:rPr dirty="0">
                <a:solidFill>
                  <a:srgbClr val="00699E"/>
                </a:solidFill>
                <a:latin typeface="Carlito"/>
                <a:cs typeface="Carlito"/>
              </a:rPr>
              <a:t>the </a:t>
            </a:r>
            <a:r>
              <a:rPr spc="-15" dirty="0">
                <a:solidFill>
                  <a:srgbClr val="00699E"/>
                </a:solidFill>
                <a:latin typeface="Carlito"/>
                <a:cs typeface="Carlito"/>
              </a:rPr>
              <a:t>desired </a:t>
            </a:r>
            <a:r>
              <a:rPr spc="-8" dirty="0">
                <a:solidFill>
                  <a:srgbClr val="00699E"/>
                </a:solidFill>
                <a:latin typeface="Carlito"/>
                <a:cs typeface="Carlito"/>
              </a:rPr>
              <a:t>result, </a:t>
            </a:r>
            <a:r>
              <a:rPr dirty="0">
                <a:solidFill>
                  <a:srgbClr val="00699E"/>
                </a:solidFill>
                <a:latin typeface="Carlito"/>
                <a:cs typeface="Carlito"/>
              </a:rPr>
              <a:t>the </a:t>
            </a:r>
            <a:r>
              <a:rPr spc="-15" dirty="0">
                <a:solidFill>
                  <a:srgbClr val="00699E"/>
                </a:solidFill>
                <a:latin typeface="Carlito"/>
                <a:cs typeface="Carlito"/>
              </a:rPr>
              <a:t>involvement </a:t>
            </a:r>
            <a:r>
              <a:rPr spc="-8" dirty="0">
                <a:solidFill>
                  <a:srgbClr val="00699E"/>
                </a:solidFill>
                <a:latin typeface="Carlito"/>
                <a:cs typeface="Carlito"/>
              </a:rPr>
              <a:t>of </a:t>
            </a:r>
            <a:r>
              <a:rPr spc="-23" dirty="0">
                <a:solidFill>
                  <a:srgbClr val="00699E"/>
                </a:solidFill>
                <a:latin typeface="Carlito"/>
                <a:cs typeface="Carlito"/>
              </a:rPr>
              <a:t>different </a:t>
            </a:r>
            <a:r>
              <a:rPr spc="-8" dirty="0">
                <a:solidFill>
                  <a:srgbClr val="00699E"/>
                </a:solidFill>
                <a:latin typeface="Carlito"/>
                <a:cs typeface="Carlito"/>
              </a:rPr>
              <a:t>people </a:t>
            </a:r>
            <a:r>
              <a:rPr dirty="0">
                <a:solidFill>
                  <a:srgbClr val="00699E"/>
                </a:solidFill>
                <a:latin typeface="Carlito"/>
                <a:cs typeface="Carlito"/>
              </a:rPr>
              <a:t>and </a:t>
            </a:r>
            <a:r>
              <a:rPr spc="-8" dirty="0">
                <a:solidFill>
                  <a:srgbClr val="00699E"/>
                </a:solidFill>
                <a:latin typeface="Carlito"/>
                <a:cs typeface="Carlito"/>
              </a:rPr>
              <a:t>personalities, </a:t>
            </a:r>
            <a:r>
              <a:rPr spc="-23" dirty="0">
                <a:solidFill>
                  <a:srgbClr val="00699E"/>
                </a:solidFill>
                <a:latin typeface="Carlito"/>
                <a:cs typeface="Carlito"/>
              </a:rPr>
              <a:t>different </a:t>
            </a:r>
            <a:r>
              <a:rPr dirty="0">
                <a:solidFill>
                  <a:srgbClr val="00699E"/>
                </a:solidFill>
                <a:latin typeface="Carlito"/>
                <a:cs typeface="Carlito"/>
              </a:rPr>
              <a:t>time  and </a:t>
            </a:r>
            <a:r>
              <a:rPr spc="-8" dirty="0">
                <a:solidFill>
                  <a:srgbClr val="00699E"/>
                </a:solidFill>
                <a:latin typeface="Carlito"/>
                <a:cs typeface="Carlito"/>
              </a:rPr>
              <a:t>circumstances </a:t>
            </a:r>
            <a:r>
              <a:rPr dirty="0">
                <a:solidFill>
                  <a:srgbClr val="00699E"/>
                </a:solidFill>
                <a:latin typeface="Carlito"/>
                <a:cs typeface="Carlito"/>
              </a:rPr>
              <a:t>all </a:t>
            </a:r>
            <a:r>
              <a:rPr spc="-8" dirty="0">
                <a:solidFill>
                  <a:srgbClr val="00699E"/>
                </a:solidFill>
                <a:latin typeface="Carlito"/>
                <a:cs typeface="Carlito"/>
              </a:rPr>
              <a:t>contribute </a:t>
            </a:r>
            <a:r>
              <a:rPr spc="-15" dirty="0">
                <a:solidFill>
                  <a:srgbClr val="00699E"/>
                </a:solidFill>
                <a:latin typeface="Carlito"/>
                <a:cs typeface="Carlito"/>
              </a:rPr>
              <a:t>to separating </a:t>
            </a:r>
            <a:r>
              <a:rPr dirty="0">
                <a:solidFill>
                  <a:srgbClr val="00699E"/>
                </a:solidFill>
                <a:latin typeface="Carlito"/>
                <a:cs typeface="Carlito"/>
              </a:rPr>
              <a:t>each </a:t>
            </a:r>
            <a:r>
              <a:rPr spc="-15" dirty="0">
                <a:solidFill>
                  <a:srgbClr val="00699E"/>
                </a:solidFill>
                <a:latin typeface="Carlito"/>
                <a:cs typeface="Carlito"/>
              </a:rPr>
              <a:t>project from </a:t>
            </a:r>
            <a:r>
              <a:rPr dirty="0">
                <a:solidFill>
                  <a:srgbClr val="00699E"/>
                </a:solidFill>
                <a:latin typeface="Carlito"/>
                <a:cs typeface="Carlito"/>
              </a:rPr>
              <a:t>the</a:t>
            </a:r>
            <a:r>
              <a:rPr spc="15" dirty="0">
                <a:solidFill>
                  <a:srgbClr val="00699E"/>
                </a:solidFill>
                <a:latin typeface="Carlito"/>
                <a:cs typeface="Carlito"/>
              </a:rPr>
              <a:t> </a:t>
            </a:r>
            <a:r>
              <a:rPr spc="-15" dirty="0">
                <a:solidFill>
                  <a:srgbClr val="00699E"/>
                </a:solidFill>
                <a:latin typeface="Carlito"/>
                <a:cs typeface="Carlito"/>
              </a:rPr>
              <a:t>rest.</a:t>
            </a:r>
            <a:endParaRPr>
              <a:latin typeface="Carlito"/>
              <a:cs typeface="Carlito"/>
            </a:endParaRPr>
          </a:p>
          <a:p>
            <a:pPr marL="447675" indent="-428625">
              <a:buFont typeface="Arial"/>
              <a:buChar char="•"/>
              <a:tabLst>
                <a:tab pos="446723" algn="l"/>
                <a:tab pos="447675" algn="l"/>
              </a:tabLst>
            </a:pPr>
            <a:r>
              <a:rPr spc="-8" dirty="0">
                <a:solidFill>
                  <a:srgbClr val="00699E"/>
                </a:solidFill>
                <a:latin typeface="Carlito"/>
                <a:cs typeface="Carlito"/>
              </a:rPr>
              <a:t>Nevertheless, </a:t>
            </a:r>
            <a:r>
              <a:rPr dirty="0">
                <a:solidFill>
                  <a:srgbClr val="00699E"/>
                </a:solidFill>
                <a:latin typeface="Carlito"/>
                <a:cs typeface="Carlito"/>
              </a:rPr>
              <a:t>the </a:t>
            </a:r>
            <a:r>
              <a:rPr spc="-30" dirty="0">
                <a:solidFill>
                  <a:srgbClr val="00699E"/>
                </a:solidFill>
                <a:latin typeface="Carlito"/>
                <a:cs typeface="Carlito"/>
              </a:rPr>
              <a:t>PM’s </a:t>
            </a:r>
            <a:r>
              <a:rPr spc="-8" dirty="0">
                <a:solidFill>
                  <a:srgbClr val="00699E"/>
                </a:solidFill>
                <a:latin typeface="Carlito"/>
                <a:cs typeface="Carlito"/>
              </a:rPr>
              <a:t>discipline has established </a:t>
            </a:r>
            <a:r>
              <a:rPr dirty="0">
                <a:solidFill>
                  <a:srgbClr val="00699E"/>
                </a:solidFill>
                <a:latin typeface="Carlito"/>
                <a:cs typeface="Carlito"/>
              </a:rPr>
              <a:t>a </a:t>
            </a:r>
            <a:r>
              <a:rPr spc="-8" dirty="0">
                <a:solidFill>
                  <a:srgbClr val="00699E"/>
                </a:solidFill>
                <a:latin typeface="Carlito"/>
                <a:cs typeface="Carlito"/>
              </a:rPr>
              <a:t>common view on how </a:t>
            </a:r>
            <a:r>
              <a:rPr dirty="0">
                <a:solidFill>
                  <a:srgbClr val="00699E"/>
                </a:solidFill>
                <a:latin typeface="Carlito"/>
                <a:cs typeface="Carlito"/>
              </a:rPr>
              <a:t>each </a:t>
            </a:r>
            <a:r>
              <a:rPr spc="-15" dirty="0">
                <a:solidFill>
                  <a:srgbClr val="00699E"/>
                </a:solidFill>
                <a:latin typeface="Carlito"/>
                <a:cs typeface="Carlito"/>
              </a:rPr>
              <a:t>project evolves from </a:t>
            </a:r>
            <a:r>
              <a:rPr dirty="0">
                <a:solidFill>
                  <a:srgbClr val="00699E"/>
                </a:solidFill>
                <a:latin typeface="Carlito"/>
                <a:cs typeface="Carlito"/>
              </a:rPr>
              <a:t>the </a:t>
            </a:r>
            <a:r>
              <a:rPr spc="-15" dirty="0">
                <a:solidFill>
                  <a:srgbClr val="00699E"/>
                </a:solidFill>
                <a:latin typeface="Carlito"/>
                <a:cs typeface="Carlito"/>
              </a:rPr>
              <a:t>start to </a:t>
            </a:r>
            <a:r>
              <a:rPr dirty="0">
                <a:solidFill>
                  <a:srgbClr val="00699E"/>
                </a:solidFill>
                <a:latin typeface="Carlito"/>
                <a:cs typeface="Carlito"/>
              </a:rPr>
              <a:t>the </a:t>
            </a:r>
            <a:r>
              <a:rPr spc="-8" dirty="0">
                <a:solidFill>
                  <a:srgbClr val="00699E"/>
                </a:solidFill>
                <a:latin typeface="Carlito"/>
                <a:cs typeface="Carlito"/>
              </a:rPr>
              <a:t>end. The </a:t>
            </a:r>
            <a:r>
              <a:rPr spc="-15" dirty="0">
                <a:solidFill>
                  <a:srgbClr val="00699E"/>
                </a:solidFill>
                <a:latin typeface="Carlito"/>
                <a:cs typeface="Carlito"/>
              </a:rPr>
              <a:t>world’s </a:t>
            </a:r>
            <a:r>
              <a:rPr spc="-8" dirty="0">
                <a:solidFill>
                  <a:srgbClr val="00699E"/>
                </a:solidFill>
                <a:latin typeface="Carlito"/>
                <a:cs typeface="Carlito"/>
              </a:rPr>
              <a:t>leading </a:t>
            </a:r>
            <a:r>
              <a:rPr spc="-15" dirty="0">
                <a:solidFill>
                  <a:srgbClr val="00699E"/>
                </a:solidFill>
                <a:latin typeface="Carlito"/>
                <a:cs typeface="Carlito"/>
              </a:rPr>
              <a:t>project</a:t>
            </a:r>
            <a:r>
              <a:rPr spc="293" dirty="0">
                <a:solidFill>
                  <a:srgbClr val="00699E"/>
                </a:solidFill>
                <a:latin typeface="Carlito"/>
                <a:cs typeface="Carlito"/>
              </a:rPr>
              <a:t> </a:t>
            </a:r>
            <a:r>
              <a:rPr spc="-8" dirty="0">
                <a:solidFill>
                  <a:srgbClr val="00699E"/>
                </a:solidFill>
                <a:latin typeface="Carlito"/>
                <a:cs typeface="Carlito"/>
              </a:rPr>
              <a:t>management</a:t>
            </a:r>
            <a:endParaRPr>
              <a:latin typeface="Carlito"/>
              <a:cs typeface="Carlito"/>
            </a:endParaRPr>
          </a:p>
          <a:p>
            <a:pPr marL="447675"/>
            <a:r>
              <a:rPr spc="-15" dirty="0">
                <a:solidFill>
                  <a:srgbClr val="00699E"/>
                </a:solidFill>
                <a:latin typeface="Carlito"/>
                <a:cs typeface="Carlito"/>
              </a:rPr>
              <a:t>professional organization </a:t>
            </a:r>
            <a:r>
              <a:rPr dirty="0">
                <a:solidFill>
                  <a:srgbClr val="00699E"/>
                </a:solidFill>
                <a:latin typeface="Carlito"/>
                <a:cs typeface="Carlito"/>
              </a:rPr>
              <a:t>– </a:t>
            </a:r>
            <a:r>
              <a:rPr spc="-15" dirty="0">
                <a:solidFill>
                  <a:srgbClr val="00699E"/>
                </a:solidFill>
                <a:latin typeface="Carlito"/>
                <a:cs typeface="Carlito"/>
              </a:rPr>
              <a:t>“Project </a:t>
            </a:r>
            <a:r>
              <a:rPr spc="-8" dirty="0">
                <a:solidFill>
                  <a:srgbClr val="00699E"/>
                </a:solidFill>
                <a:latin typeface="Carlito"/>
                <a:cs typeface="Carlito"/>
              </a:rPr>
              <a:t>Management Institute” or “PMI” </a:t>
            </a:r>
            <a:r>
              <a:rPr dirty="0">
                <a:solidFill>
                  <a:srgbClr val="00699E"/>
                </a:solidFill>
                <a:latin typeface="Carlito"/>
                <a:cs typeface="Carlito"/>
              </a:rPr>
              <a:t>– </a:t>
            </a:r>
            <a:r>
              <a:rPr spc="-8" dirty="0">
                <a:solidFill>
                  <a:srgbClr val="00699E"/>
                </a:solidFill>
                <a:latin typeface="Carlito"/>
                <a:cs typeface="Carlito"/>
              </a:rPr>
              <a:t>has determined </a:t>
            </a:r>
            <a:r>
              <a:rPr spc="-15" dirty="0">
                <a:solidFill>
                  <a:srgbClr val="00699E"/>
                </a:solidFill>
                <a:latin typeface="Carlito"/>
                <a:cs typeface="Carlito"/>
              </a:rPr>
              <a:t>projects have five </a:t>
            </a:r>
            <a:r>
              <a:rPr spc="-8" dirty="0">
                <a:solidFill>
                  <a:srgbClr val="00699E"/>
                </a:solidFill>
                <a:latin typeface="Carlito"/>
                <a:cs typeface="Carlito"/>
              </a:rPr>
              <a:t>phases (or </a:t>
            </a:r>
            <a:r>
              <a:rPr spc="-15" dirty="0">
                <a:solidFill>
                  <a:srgbClr val="00699E"/>
                </a:solidFill>
                <a:latin typeface="Carlito"/>
                <a:cs typeface="Carlito"/>
              </a:rPr>
              <a:t>process</a:t>
            </a:r>
            <a:r>
              <a:rPr spc="171" dirty="0">
                <a:solidFill>
                  <a:srgbClr val="00699E"/>
                </a:solidFill>
                <a:latin typeface="Carlito"/>
                <a:cs typeface="Carlito"/>
              </a:rPr>
              <a:t> </a:t>
            </a:r>
            <a:r>
              <a:rPr spc="-8" dirty="0">
                <a:solidFill>
                  <a:srgbClr val="00699E"/>
                </a:solidFill>
                <a:latin typeface="Carlito"/>
                <a:cs typeface="Carlito"/>
              </a:rPr>
              <a:t>groups):</a:t>
            </a:r>
            <a:endParaRPr>
              <a:latin typeface="Carlito"/>
              <a:cs typeface="Carlito"/>
            </a:endParaRPr>
          </a:p>
          <a:p>
            <a:pPr marL="1133475" marR="504825" lvl="1" indent="-428625">
              <a:buAutoNum type="arabicPeriod"/>
              <a:tabLst>
                <a:tab pos="1132523" algn="l"/>
                <a:tab pos="1133475" algn="l"/>
              </a:tabLst>
            </a:pPr>
            <a:r>
              <a:rPr u="sng" spc="-8" dirty="0">
                <a:solidFill>
                  <a:srgbClr val="00699E"/>
                </a:solidFill>
                <a:uFill>
                  <a:solidFill>
                    <a:srgbClr val="00699E"/>
                  </a:solidFill>
                </a:uFill>
                <a:latin typeface="Carlito"/>
                <a:cs typeface="Carlito"/>
              </a:rPr>
              <a:t>1. Initiation</a:t>
            </a:r>
            <a:r>
              <a:rPr spc="-8" dirty="0">
                <a:solidFill>
                  <a:srgbClr val="00699E"/>
                </a:solidFill>
                <a:latin typeface="Carlito"/>
                <a:cs typeface="Carlito"/>
              </a:rPr>
              <a:t> </a:t>
            </a:r>
            <a:r>
              <a:rPr dirty="0">
                <a:solidFill>
                  <a:srgbClr val="00699E"/>
                </a:solidFill>
                <a:latin typeface="Carlito"/>
                <a:cs typeface="Carlito"/>
              </a:rPr>
              <a:t>– </a:t>
            </a:r>
            <a:r>
              <a:rPr spc="-8" dirty="0">
                <a:solidFill>
                  <a:srgbClr val="00699E"/>
                </a:solidFill>
                <a:latin typeface="Carlito"/>
                <a:cs typeface="Carlito"/>
              </a:rPr>
              <a:t>This </a:t>
            </a:r>
            <a:r>
              <a:rPr dirty="0">
                <a:solidFill>
                  <a:srgbClr val="00699E"/>
                </a:solidFill>
                <a:latin typeface="Carlito"/>
                <a:cs typeface="Carlito"/>
              </a:rPr>
              <a:t>is a </a:t>
            </a:r>
            <a:r>
              <a:rPr spc="-8" dirty="0">
                <a:solidFill>
                  <a:srgbClr val="00699E"/>
                </a:solidFill>
                <a:latin typeface="Carlito"/>
                <a:cs typeface="Carlito"/>
              </a:rPr>
              <a:t>preliminary phase during </a:t>
            </a:r>
            <a:r>
              <a:rPr dirty="0">
                <a:solidFill>
                  <a:srgbClr val="00699E"/>
                </a:solidFill>
                <a:latin typeface="Carlito"/>
                <a:cs typeface="Carlito"/>
              </a:rPr>
              <a:t>which the </a:t>
            </a:r>
            <a:r>
              <a:rPr spc="-15" dirty="0">
                <a:solidFill>
                  <a:srgbClr val="00699E"/>
                </a:solidFill>
                <a:latin typeface="Carlito"/>
                <a:cs typeface="Carlito"/>
              </a:rPr>
              <a:t>project foundations are </a:t>
            </a:r>
            <a:r>
              <a:rPr dirty="0">
                <a:solidFill>
                  <a:srgbClr val="00699E"/>
                </a:solidFill>
                <a:latin typeface="Carlito"/>
                <a:cs typeface="Carlito"/>
              </a:rPr>
              <a:t>laid </a:t>
            </a:r>
            <a:r>
              <a:rPr spc="-8" dirty="0">
                <a:solidFill>
                  <a:srgbClr val="00699E"/>
                </a:solidFill>
                <a:latin typeface="Carlito"/>
                <a:cs typeface="Carlito"/>
              </a:rPr>
              <a:t>by </a:t>
            </a:r>
            <a:r>
              <a:rPr dirty="0">
                <a:solidFill>
                  <a:srgbClr val="00699E"/>
                </a:solidFill>
                <a:latin typeface="Carlito"/>
                <a:cs typeface="Carlito"/>
              </a:rPr>
              <a:t>the </a:t>
            </a:r>
            <a:r>
              <a:rPr spc="-15" dirty="0">
                <a:solidFill>
                  <a:srgbClr val="00699E"/>
                </a:solidFill>
                <a:latin typeface="Carlito"/>
                <a:cs typeface="Carlito"/>
              </a:rPr>
              <a:t>Project </a:t>
            </a:r>
            <a:r>
              <a:rPr spc="-30" dirty="0">
                <a:solidFill>
                  <a:srgbClr val="00699E"/>
                </a:solidFill>
                <a:latin typeface="Carlito"/>
                <a:cs typeface="Carlito"/>
              </a:rPr>
              <a:t>Sponsor. </a:t>
            </a:r>
            <a:r>
              <a:rPr spc="-8" dirty="0">
                <a:solidFill>
                  <a:srgbClr val="00699E"/>
                </a:solidFill>
                <a:latin typeface="Carlito"/>
                <a:cs typeface="Carlito"/>
              </a:rPr>
              <a:t>The </a:t>
            </a:r>
            <a:r>
              <a:rPr spc="-15" dirty="0">
                <a:solidFill>
                  <a:srgbClr val="00699E"/>
                </a:solidFill>
                <a:latin typeface="Carlito"/>
                <a:cs typeface="Carlito"/>
              </a:rPr>
              <a:t>overall </a:t>
            </a:r>
            <a:r>
              <a:rPr spc="-8" dirty="0">
                <a:solidFill>
                  <a:srgbClr val="00699E"/>
                </a:solidFill>
                <a:latin typeface="Carlito"/>
                <a:cs typeface="Carlito"/>
              </a:rPr>
              <a:t>objective, concept, or </a:t>
            </a:r>
            <a:r>
              <a:rPr spc="-15" dirty="0">
                <a:solidFill>
                  <a:srgbClr val="00699E"/>
                </a:solidFill>
                <a:latin typeface="Carlito"/>
                <a:cs typeface="Carlito"/>
              </a:rPr>
              <a:t>problem to </a:t>
            </a:r>
            <a:r>
              <a:rPr spc="-8" dirty="0">
                <a:solidFill>
                  <a:srgbClr val="00699E"/>
                </a:solidFill>
                <a:latin typeface="Carlito"/>
                <a:cs typeface="Carlito"/>
              </a:rPr>
              <a:t>be  resolved </a:t>
            </a:r>
            <a:r>
              <a:rPr dirty="0">
                <a:solidFill>
                  <a:srgbClr val="00699E"/>
                </a:solidFill>
                <a:latin typeface="Carlito"/>
                <a:cs typeface="Carlito"/>
              </a:rPr>
              <a:t>is </a:t>
            </a:r>
            <a:r>
              <a:rPr spc="-15" dirty="0">
                <a:solidFill>
                  <a:srgbClr val="00699E"/>
                </a:solidFill>
                <a:latin typeface="Carlito"/>
                <a:cs typeface="Carlito"/>
              </a:rPr>
              <a:t>defined. Overall </a:t>
            </a:r>
            <a:r>
              <a:rPr dirty="0">
                <a:solidFill>
                  <a:srgbClr val="00699E"/>
                </a:solidFill>
                <a:latin typeface="Carlito"/>
                <a:cs typeface="Carlito"/>
              </a:rPr>
              <a:t>timeline </a:t>
            </a:r>
            <a:r>
              <a:rPr spc="-8" dirty="0">
                <a:solidFill>
                  <a:srgbClr val="00699E"/>
                </a:solidFill>
                <a:latin typeface="Carlito"/>
                <a:cs typeface="Carlito"/>
              </a:rPr>
              <a:t>(expected </a:t>
            </a:r>
            <a:r>
              <a:rPr spc="-15" dirty="0">
                <a:solidFill>
                  <a:srgbClr val="00699E"/>
                </a:solidFill>
                <a:latin typeface="Carlito"/>
                <a:cs typeface="Carlito"/>
              </a:rPr>
              <a:t>date for </a:t>
            </a:r>
            <a:r>
              <a:rPr spc="-8" dirty="0">
                <a:solidFill>
                  <a:srgbClr val="00699E"/>
                </a:solidFill>
                <a:latin typeface="Carlito"/>
                <a:cs typeface="Carlito"/>
              </a:rPr>
              <a:t>completion) </a:t>
            </a:r>
            <a:r>
              <a:rPr dirty="0">
                <a:solidFill>
                  <a:srgbClr val="00699E"/>
                </a:solidFill>
                <a:latin typeface="Carlito"/>
                <a:cs typeface="Carlito"/>
              </a:rPr>
              <a:t>and </a:t>
            </a:r>
            <a:r>
              <a:rPr spc="-8" dirty="0">
                <a:solidFill>
                  <a:srgbClr val="00699E"/>
                </a:solidFill>
                <a:latin typeface="Carlito"/>
                <a:cs typeface="Carlito"/>
              </a:rPr>
              <a:t>budget </a:t>
            </a:r>
            <a:r>
              <a:rPr spc="-15" dirty="0">
                <a:solidFill>
                  <a:srgbClr val="00699E"/>
                </a:solidFill>
                <a:latin typeface="Carlito"/>
                <a:cs typeface="Carlito"/>
              </a:rPr>
              <a:t>are </a:t>
            </a:r>
            <a:r>
              <a:rPr spc="-8" dirty="0">
                <a:solidFill>
                  <a:srgbClr val="00699E"/>
                </a:solidFill>
                <a:latin typeface="Carlito"/>
                <a:cs typeface="Carlito"/>
              </a:rPr>
              <a:t>suggested. These </a:t>
            </a:r>
            <a:r>
              <a:rPr spc="-15" dirty="0">
                <a:solidFill>
                  <a:srgbClr val="00699E"/>
                </a:solidFill>
                <a:latin typeface="Carlito"/>
                <a:cs typeface="Carlito"/>
              </a:rPr>
              <a:t>are </a:t>
            </a:r>
            <a:r>
              <a:rPr dirty="0">
                <a:solidFill>
                  <a:srgbClr val="00699E"/>
                </a:solidFill>
                <a:latin typeface="Carlito"/>
                <a:cs typeface="Carlito"/>
              </a:rPr>
              <a:t>all </a:t>
            </a:r>
            <a:r>
              <a:rPr spc="-15" dirty="0">
                <a:solidFill>
                  <a:srgbClr val="00699E"/>
                </a:solidFill>
                <a:latin typeface="Carlito"/>
                <a:cs typeface="Carlito"/>
              </a:rPr>
              <a:t>documented </a:t>
            </a:r>
            <a:r>
              <a:rPr dirty="0">
                <a:solidFill>
                  <a:srgbClr val="00699E"/>
                </a:solidFill>
                <a:latin typeface="Carlito"/>
                <a:cs typeface="Carlito"/>
              </a:rPr>
              <a:t>in the </a:t>
            </a:r>
            <a:r>
              <a:rPr spc="-15" dirty="0">
                <a:solidFill>
                  <a:srgbClr val="00699E"/>
                </a:solidFill>
                <a:latin typeface="Carlito"/>
                <a:cs typeface="Carlito"/>
              </a:rPr>
              <a:t>project’s </a:t>
            </a:r>
            <a:r>
              <a:rPr dirty="0">
                <a:solidFill>
                  <a:srgbClr val="00699E"/>
                </a:solidFill>
                <a:latin typeface="Carlito"/>
                <a:cs typeface="Carlito"/>
              </a:rPr>
              <a:t>Business </a:t>
            </a:r>
            <a:r>
              <a:rPr spc="-8" dirty="0">
                <a:solidFill>
                  <a:srgbClr val="00699E"/>
                </a:solidFill>
                <a:latin typeface="Carlito"/>
                <a:cs typeface="Carlito"/>
              </a:rPr>
              <a:t>Case. </a:t>
            </a:r>
            <a:r>
              <a:rPr dirty="0">
                <a:solidFill>
                  <a:srgbClr val="00699E"/>
                </a:solidFill>
                <a:latin typeface="Carlito"/>
                <a:cs typeface="Carlito"/>
              </a:rPr>
              <a:t>A </a:t>
            </a:r>
            <a:r>
              <a:rPr spc="-15" dirty="0">
                <a:solidFill>
                  <a:srgbClr val="00699E"/>
                </a:solidFill>
                <a:latin typeface="Carlito"/>
                <a:cs typeface="Carlito"/>
              </a:rPr>
              <a:t>Project  </a:t>
            </a:r>
            <a:r>
              <a:rPr spc="-8" dirty="0">
                <a:solidFill>
                  <a:srgbClr val="00699E"/>
                </a:solidFill>
                <a:latin typeface="Carlito"/>
                <a:cs typeface="Carlito"/>
              </a:rPr>
              <a:t>Manager </a:t>
            </a:r>
            <a:r>
              <a:rPr dirty="0">
                <a:solidFill>
                  <a:srgbClr val="00699E"/>
                </a:solidFill>
                <a:latin typeface="Carlito"/>
                <a:cs typeface="Carlito"/>
              </a:rPr>
              <a:t>is </a:t>
            </a:r>
            <a:r>
              <a:rPr spc="-8" dirty="0">
                <a:solidFill>
                  <a:srgbClr val="00699E"/>
                </a:solidFill>
                <a:latin typeface="Carlito"/>
                <a:cs typeface="Carlito"/>
              </a:rPr>
              <a:t>identified </a:t>
            </a:r>
            <a:r>
              <a:rPr dirty="0">
                <a:solidFill>
                  <a:srgbClr val="00699E"/>
                </a:solidFill>
                <a:latin typeface="Carlito"/>
                <a:cs typeface="Carlito"/>
              </a:rPr>
              <a:t>and </a:t>
            </a:r>
            <a:r>
              <a:rPr spc="-8" dirty="0">
                <a:solidFill>
                  <a:srgbClr val="00699E"/>
                </a:solidFill>
                <a:latin typeface="Carlito"/>
                <a:cs typeface="Carlito"/>
              </a:rPr>
              <a:t>assigned </a:t>
            </a:r>
            <a:r>
              <a:rPr spc="-15" dirty="0">
                <a:solidFill>
                  <a:srgbClr val="00699E"/>
                </a:solidFill>
                <a:latin typeface="Carlito"/>
                <a:cs typeface="Carlito"/>
              </a:rPr>
              <a:t>to start working </a:t>
            </a:r>
            <a:r>
              <a:rPr spc="-8" dirty="0">
                <a:solidFill>
                  <a:srgbClr val="00699E"/>
                </a:solidFill>
                <a:latin typeface="Carlito"/>
                <a:cs typeface="Carlito"/>
              </a:rPr>
              <a:t>on </a:t>
            </a:r>
            <a:r>
              <a:rPr dirty="0">
                <a:solidFill>
                  <a:srgbClr val="00699E"/>
                </a:solidFill>
                <a:latin typeface="Carlito"/>
                <a:cs typeface="Carlito"/>
              </a:rPr>
              <a:t>the</a:t>
            </a:r>
            <a:r>
              <a:rPr spc="15" dirty="0">
                <a:solidFill>
                  <a:srgbClr val="00699E"/>
                </a:solidFill>
                <a:latin typeface="Carlito"/>
                <a:cs typeface="Carlito"/>
              </a:rPr>
              <a:t> </a:t>
            </a:r>
            <a:r>
              <a:rPr spc="-15" dirty="0">
                <a:solidFill>
                  <a:srgbClr val="00699E"/>
                </a:solidFill>
                <a:latin typeface="Carlito"/>
                <a:cs typeface="Carlito"/>
              </a:rPr>
              <a:t>project.</a:t>
            </a:r>
            <a:endParaRPr>
              <a:latin typeface="Carlito"/>
              <a:cs typeface="Carlito"/>
            </a:endParaRPr>
          </a:p>
          <a:p>
            <a:pPr marL="1133475" marR="143828" lvl="1" indent="-428625">
              <a:buAutoNum type="arabicPeriod"/>
              <a:tabLst>
                <a:tab pos="1132523" algn="l"/>
                <a:tab pos="1133475" algn="l"/>
              </a:tabLst>
            </a:pPr>
            <a:r>
              <a:rPr u="sng" dirty="0">
                <a:solidFill>
                  <a:srgbClr val="00699E"/>
                </a:solidFill>
                <a:uFill>
                  <a:solidFill>
                    <a:srgbClr val="00699E"/>
                  </a:solidFill>
                </a:uFill>
                <a:latin typeface="Carlito"/>
                <a:cs typeface="Carlito"/>
              </a:rPr>
              <a:t>Planning</a:t>
            </a:r>
            <a:r>
              <a:rPr dirty="0">
                <a:solidFill>
                  <a:srgbClr val="00699E"/>
                </a:solidFill>
                <a:latin typeface="Carlito"/>
                <a:cs typeface="Carlito"/>
              </a:rPr>
              <a:t> – </a:t>
            </a:r>
            <a:r>
              <a:rPr spc="-8" dirty="0">
                <a:solidFill>
                  <a:srgbClr val="00699E"/>
                </a:solidFill>
                <a:latin typeface="Carlito"/>
                <a:cs typeface="Carlito"/>
              </a:rPr>
              <a:t>Essential part of </a:t>
            </a:r>
            <a:r>
              <a:rPr spc="-15" dirty="0">
                <a:solidFill>
                  <a:srgbClr val="00699E"/>
                </a:solidFill>
                <a:latin typeface="Carlito"/>
                <a:cs typeface="Carlito"/>
              </a:rPr>
              <a:t>any project, </a:t>
            </a:r>
            <a:r>
              <a:rPr dirty="0">
                <a:solidFill>
                  <a:srgbClr val="00699E"/>
                </a:solidFill>
                <a:latin typeface="Carlito"/>
                <a:cs typeface="Carlito"/>
              </a:rPr>
              <a:t>which </a:t>
            </a:r>
            <a:r>
              <a:rPr spc="-8" dirty="0">
                <a:solidFill>
                  <a:srgbClr val="00699E"/>
                </a:solidFill>
                <a:latin typeface="Carlito"/>
                <a:cs typeface="Carlito"/>
              </a:rPr>
              <a:t>often </a:t>
            </a:r>
            <a:r>
              <a:rPr spc="-15" dirty="0">
                <a:solidFill>
                  <a:srgbClr val="00699E"/>
                </a:solidFill>
                <a:latin typeface="Carlito"/>
                <a:cs typeface="Carlito"/>
              </a:rPr>
              <a:t>makes </a:t>
            </a:r>
            <a:r>
              <a:rPr dirty="0">
                <a:solidFill>
                  <a:srgbClr val="00699E"/>
                </a:solidFill>
                <a:latin typeface="Carlito"/>
                <a:cs typeface="Carlito"/>
              </a:rPr>
              <a:t>the </a:t>
            </a:r>
            <a:r>
              <a:rPr spc="-15" dirty="0">
                <a:solidFill>
                  <a:srgbClr val="00699E"/>
                </a:solidFill>
                <a:latin typeface="Carlito"/>
                <a:cs typeface="Carlito"/>
              </a:rPr>
              <a:t>difference. </a:t>
            </a:r>
            <a:r>
              <a:rPr spc="-8" dirty="0">
                <a:solidFill>
                  <a:srgbClr val="00699E"/>
                </a:solidFill>
                <a:latin typeface="Carlito"/>
                <a:cs typeface="Carlito"/>
              </a:rPr>
              <a:t>Good planning increases </a:t>
            </a:r>
            <a:r>
              <a:rPr dirty="0">
                <a:solidFill>
                  <a:srgbClr val="00699E"/>
                </a:solidFill>
                <a:latin typeface="Carlito"/>
                <a:cs typeface="Carlito"/>
              </a:rPr>
              <a:t>the </a:t>
            </a:r>
            <a:r>
              <a:rPr spc="-8" dirty="0">
                <a:solidFill>
                  <a:srgbClr val="00699E"/>
                </a:solidFill>
                <a:latin typeface="Carlito"/>
                <a:cs typeface="Carlito"/>
              </a:rPr>
              <a:t>chances of completing </a:t>
            </a:r>
            <a:r>
              <a:rPr dirty="0">
                <a:solidFill>
                  <a:srgbClr val="00699E"/>
                </a:solidFill>
                <a:latin typeface="Carlito"/>
                <a:cs typeface="Carlito"/>
              </a:rPr>
              <a:t>a </a:t>
            </a:r>
            <a:r>
              <a:rPr spc="-15" dirty="0">
                <a:solidFill>
                  <a:srgbClr val="00699E"/>
                </a:solidFill>
                <a:latin typeface="Carlito"/>
                <a:cs typeface="Carlito"/>
              </a:rPr>
              <a:t>project </a:t>
            </a:r>
            <a:r>
              <a:rPr dirty="0">
                <a:solidFill>
                  <a:srgbClr val="00699E"/>
                </a:solidFill>
                <a:latin typeface="Carlito"/>
                <a:cs typeface="Carlito"/>
              </a:rPr>
              <a:t>within time and </a:t>
            </a:r>
            <a:r>
              <a:rPr spc="-8" dirty="0">
                <a:solidFill>
                  <a:srgbClr val="00699E"/>
                </a:solidFill>
                <a:latin typeface="Carlito"/>
                <a:cs typeface="Carlito"/>
              </a:rPr>
              <a:t>budget.  During </a:t>
            </a:r>
            <a:r>
              <a:rPr dirty="0">
                <a:solidFill>
                  <a:srgbClr val="00699E"/>
                </a:solidFill>
                <a:latin typeface="Carlito"/>
                <a:cs typeface="Carlito"/>
              </a:rPr>
              <a:t>this </a:t>
            </a:r>
            <a:r>
              <a:rPr spc="-8" dirty="0">
                <a:solidFill>
                  <a:srgbClr val="00699E"/>
                </a:solidFill>
                <a:latin typeface="Carlito"/>
                <a:cs typeface="Carlito"/>
              </a:rPr>
              <a:t>phase, </a:t>
            </a:r>
            <a:r>
              <a:rPr dirty="0">
                <a:solidFill>
                  <a:srgbClr val="00699E"/>
                </a:solidFill>
                <a:latin typeface="Carlito"/>
                <a:cs typeface="Carlito"/>
              </a:rPr>
              <a:t>the PM </a:t>
            </a:r>
            <a:r>
              <a:rPr spc="-8" dirty="0">
                <a:solidFill>
                  <a:srgbClr val="00699E"/>
                </a:solidFill>
                <a:latin typeface="Carlito"/>
                <a:cs typeface="Carlito"/>
              </a:rPr>
              <a:t>has </a:t>
            </a:r>
            <a:r>
              <a:rPr spc="-15" dirty="0">
                <a:solidFill>
                  <a:srgbClr val="00699E"/>
                </a:solidFill>
                <a:latin typeface="Carlito"/>
                <a:cs typeface="Carlito"/>
              </a:rPr>
              <a:t>to </a:t>
            </a:r>
            <a:r>
              <a:rPr spc="-8" dirty="0">
                <a:solidFill>
                  <a:srgbClr val="00699E"/>
                </a:solidFill>
                <a:latin typeface="Carlito"/>
                <a:cs typeface="Carlito"/>
              </a:rPr>
              <a:t>do </a:t>
            </a:r>
            <a:r>
              <a:rPr spc="-15" dirty="0">
                <a:solidFill>
                  <a:srgbClr val="00699E"/>
                </a:solidFill>
                <a:latin typeface="Carlito"/>
                <a:cs typeface="Carlito"/>
              </a:rPr>
              <a:t>substantial preparation </a:t>
            </a:r>
            <a:r>
              <a:rPr dirty="0">
                <a:solidFill>
                  <a:srgbClr val="00699E"/>
                </a:solidFill>
                <a:latin typeface="Carlito"/>
                <a:cs typeface="Carlito"/>
              </a:rPr>
              <a:t>– </a:t>
            </a:r>
            <a:r>
              <a:rPr spc="-15" dirty="0">
                <a:solidFill>
                  <a:srgbClr val="00699E"/>
                </a:solidFill>
                <a:latin typeface="Carlito"/>
                <a:cs typeface="Carlito"/>
              </a:rPr>
              <a:t>to </a:t>
            </a:r>
            <a:r>
              <a:rPr spc="-8" dirty="0">
                <a:solidFill>
                  <a:srgbClr val="00699E"/>
                </a:solidFill>
                <a:latin typeface="Carlito"/>
                <a:cs typeface="Carlito"/>
              </a:rPr>
              <a:t>correctly </a:t>
            </a:r>
            <a:r>
              <a:rPr spc="-15" dirty="0">
                <a:solidFill>
                  <a:srgbClr val="00699E"/>
                </a:solidFill>
                <a:latin typeface="Carlito"/>
                <a:cs typeface="Carlito"/>
              </a:rPr>
              <a:t>define </a:t>
            </a:r>
            <a:r>
              <a:rPr dirty="0">
                <a:solidFill>
                  <a:srgbClr val="00699E"/>
                </a:solidFill>
                <a:latin typeface="Carlito"/>
                <a:cs typeface="Carlito"/>
              </a:rPr>
              <a:t>the </a:t>
            </a:r>
            <a:r>
              <a:rPr spc="-15" dirty="0">
                <a:solidFill>
                  <a:srgbClr val="00699E"/>
                </a:solidFill>
                <a:latin typeface="Carlito"/>
                <a:cs typeface="Carlito"/>
              </a:rPr>
              <a:t>work to </a:t>
            </a:r>
            <a:r>
              <a:rPr spc="-8" dirty="0">
                <a:solidFill>
                  <a:srgbClr val="00699E"/>
                </a:solidFill>
                <a:latin typeface="Carlito"/>
                <a:cs typeface="Carlito"/>
              </a:rPr>
              <a:t>be done, </a:t>
            </a:r>
            <a:r>
              <a:rPr spc="-15" dirty="0">
                <a:solidFill>
                  <a:srgbClr val="00699E"/>
                </a:solidFill>
                <a:latin typeface="Carlito"/>
                <a:cs typeface="Carlito"/>
              </a:rPr>
              <a:t>to organize </a:t>
            </a:r>
            <a:r>
              <a:rPr dirty="0">
                <a:solidFill>
                  <a:srgbClr val="00699E"/>
                </a:solidFill>
                <a:latin typeface="Carlito"/>
                <a:cs typeface="Carlito"/>
              </a:rPr>
              <a:t>the </a:t>
            </a:r>
            <a:r>
              <a:rPr spc="-23" dirty="0">
                <a:solidFill>
                  <a:srgbClr val="00699E"/>
                </a:solidFill>
                <a:latin typeface="Carlito"/>
                <a:cs typeface="Carlito"/>
              </a:rPr>
              <a:t>way </a:t>
            </a:r>
            <a:r>
              <a:rPr dirty="0">
                <a:solidFill>
                  <a:srgbClr val="00699E"/>
                </a:solidFill>
                <a:latin typeface="Carlito"/>
                <a:cs typeface="Carlito"/>
              </a:rPr>
              <a:t>the work will </a:t>
            </a:r>
            <a:r>
              <a:rPr spc="-8" dirty="0">
                <a:solidFill>
                  <a:srgbClr val="00699E"/>
                </a:solidFill>
                <a:latin typeface="Carlito"/>
                <a:cs typeface="Carlito"/>
              </a:rPr>
              <a:t>be </a:t>
            </a:r>
            <a:r>
              <a:rPr spc="-15" dirty="0">
                <a:solidFill>
                  <a:srgbClr val="00699E"/>
                </a:solidFill>
                <a:latin typeface="Carlito"/>
                <a:cs typeface="Carlito"/>
              </a:rPr>
              <a:t>executed, </a:t>
            </a:r>
            <a:r>
              <a:rPr dirty="0">
                <a:solidFill>
                  <a:srgbClr val="00699E"/>
                </a:solidFill>
                <a:latin typeface="Carlito"/>
                <a:cs typeface="Carlito"/>
              </a:rPr>
              <a:t>and </a:t>
            </a:r>
            <a:r>
              <a:rPr spc="-15" dirty="0">
                <a:solidFill>
                  <a:srgbClr val="00699E"/>
                </a:solidFill>
                <a:latin typeface="Carlito"/>
                <a:cs typeface="Carlito"/>
              </a:rPr>
              <a:t>to </a:t>
            </a:r>
            <a:r>
              <a:rPr spc="-8" dirty="0">
                <a:solidFill>
                  <a:srgbClr val="00699E"/>
                </a:solidFill>
                <a:latin typeface="Carlito"/>
                <a:cs typeface="Carlito"/>
              </a:rPr>
              <a:t>estimate  </a:t>
            </a:r>
            <a:r>
              <a:rPr dirty="0">
                <a:solidFill>
                  <a:srgbClr val="00699E"/>
                </a:solidFill>
                <a:latin typeface="Carlito"/>
                <a:cs typeface="Carlito"/>
              </a:rPr>
              <a:t>and </a:t>
            </a:r>
            <a:r>
              <a:rPr spc="-15" dirty="0">
                <a:solidFill>
                  <a:srgbClr val="00699E"/>
                </a:solidFill>
                <a:latin typeface="Carlito"/>
                <a:cs typeface="Carlito"/>
              </a:rPr>
              <a:t>define </a:t>
            </a:r>
            <a:r>
              <a:rPr dirty="0">
                <a:solidFill>
                  <a:srgbClr val="00699E"/>
                </a:solidFill>
                <a:latin typeface="Carlito"/>
                <a:cs typeface="Carlito"/>
              </a:rPr>
              <a:t>timelines, the </a:t>
            </a:r>
            <a:r>
              <a:rPr spc="-8" dirty="0">
                <a:solidFill>
                  <a:srgbClr val="00699E"/>
                </a:solidFill>
                <a:latin typeface="Carlito"/>
                <a:cs typeface="Carlito"/>
              </a:rPr>
              <a:t>necessary budget, resources, management </a:t>
            </a:r>
            <a:r>
              <a:rPr spc="-15" dirty="0">
                <a:solidFill>
                  <a:srgbClr val="00699E"/>
                </a:solidFill>
                <a:latin typeface="Carlito"/>
                <a:cs typeface="Carlito"/>
              </a:rPr>
              <a:t>attention, </a:t>
            </a:r>
            <a:r>
              <a:rPr spc="-8" dirty="0">
                <a:solidFill>
                  <a:srgbClr val="00699E"/>
                </a:solidFill>
                <a:latin typeface="Carlito"/>
                <a:cs typeface="Carlito"/>
              </a:rPr>
              <a:t>etc. PM has </a:t>
            </a:r>
            <a:r>
              <a:rPr spc="-15" dirty="0">
                <a:solidFill>
                  <a:srgbClr val="00699E"/>
                </a:solidFill>
                <a:latin typeface="Carlito"/>
                <a:cs typeface="Carlito"/>
              </a:rPr>
              <a:t>to </a:t>
            </a:r>
            <a:r>
              <a:rPr dirty="0">
                <a:solidFill>
                  <a:srgbClr val="00699E"/>
                </a:solidFill>
                <a:latin typeface="Carlito"/>
                <a:cs typeface="Carlito"/>
              </a:rPr>
              <a:t>ask the </a:t>
            </a:r>
            <a:r>
              <a:rPr spc="-8" dirty="0">
                <a:solidFill>
                  <a:srgbClr val="00699E"/>
                </a:solidFill>
                <a:latin typeface="Carlito"/>
                <a:cs typeface="Carlito"/>
              </a:rPr>
              <a:t>right questions </a:t>
            </a:r>
            <a:r>
              <a:rPr dirty="0">
                <a:solidFill>
                  <a:srgbClr val="00699E"/>
                </a:solidFill>
                <a:latin typeface="Carlito"/>
                <a:cs typeface="Carlito"/>
              </a:rPr>
              <a:t>and then </a:t>
            </a:r>
            <a:r>
              <a:rPr spc="-15" dirty="0">
                <a:solidFill>
                  <a:srgbClr val="00699E"/>
                </a:solidFill>
                <a:latin typeface="Carlito"/>
                <a:cs typeface="Carlito"/>
              </a:rPr>
              <a:t>work </a:t>
            </a:r>
            <a:r>
              <a:rPr dirty="0">
                <a:solidFill>
                  <a:srgbClr val="00699E"/>
                </a:solidFill>
                <a:latin typeface="Carlito"/>
                <a:cs typeface="Carlito"/>
              </a:rPr>
              <a:t>with </a:t>
            </a:r>
            <a:r>
              <a:rPr spc="-8" dirty="0">
                <a:solidFill>
                  <a:srgbClr val="00699E"/>
                </a:solidFill>
                <a:latin typeface="Carlito"/>
                <a:cs typeface="Carlito"/>
              </a:rPr>
              <a:t>other </a:t>
            </a:r>
            <a:r>
              <a:rPr spc="-15" dirty="0">
                <a:solidFill>
                  <a:srgbClr val="00699E"/>
                </a:solidFill>
                <a:latin typeface="Carlito"/>
                <a:cs typeface="Carlito"/>
              </a:rPr>
              <a:t>project stakeholders  to </a:t>
            </a:r>
            <a:r>
              <a:rPr spc="-8" dirty="0">
                <a:solidFill>
                  <a:srgbClr val="00699E"/>
                </a:solidFill>
                <a:latin typeface="Carlito"/>
                <a:cs typeface="Carlito"/>
              </a:rPr>
              <a:t>find </a:t>
            </a:r>
            <a:r>
              <a:rPr dirty="0">
                <a:solidFill>
                  <a:srgbClr val="00699E"/>
                </a:solidFill>
                <a:latin typeface="Carlito"/>
                <a:cs typeface="Carlito"/>
              </a:rPr>
              <a:t>the </a:t>
            </a:r>
            <a:r>
              <a:rPr spc="-8" dirty="0">
                <a:solidFill>
                  <a:srgbClr val="00699E"/>
                </a:solidFill>
                <a:latin typeface="Carlito"/>
                <a:cs typeface="Carlito"/>
              </a:rPr>
              <a:t>needed </a:t>
            </a:r>
            <a:r>
              <a:rPr spc="-15" dirty="0">
                <a:solidFill>
                  <a:srgbClr val="00699E"/>
                </a:solidFill>
                <a:latin typeface="Carlito"/>
                <a:cs typeface="Carlito"/>
              </a:rPr>
              <a:t>information. </a:t>
            </a:r>
            <a:r>
              <a:rPr spc="-8" dirty="0">
                <a:solidFill>
                  <a:srgbClr val="00699E"/>
                </a:solidFill>
                <a:latin typeface="Carlito"/>
                <a:cs typeface="Carlito"/>
              </a:rPr>
              <a:t>What do </a:t>
            </a:r>
            <a:r>
              <a:rPr spc="-15" dirty="0">
                <a:solidFill>
                  <a:srgbClr val="00699E"/>
                </a:solidFill>
                <a:latin typeface="Carlito"/>
                <a:cs typeface="Carlito"/>
              </a:rPr>
              <a:t>we </a:t>
            </a:r>
            <a:r>
              <a:rPr spc="-8" dirty="0">
                <a:solidFill>
                  <a:srgbClr val="00699E"/>
                </a:solidFill>
                <a:latin typeface="Carlito"/>
                <a:cs typeface="Carlito"/>
              </a:rPr>
              <a:t>need </a:t>
            </a:r>
            <a:r>
              <a:rPr spc="-15" dirty="0">
                <a:solidFill>
                  <a:srgbClr val="00699E"/>
                </a:solidFill>
                <a:latin typeface="Carlito"/>
                <a:cs typeface="Carlito"/>
              </a:rPr>
              <a:t>to </a:t>
            </a:r>
            <a:r>
              <a:rPr spc="-8" dirty="0">
                <a:solidFill>
                  <a:srgbClr val="00699E"/>
                </a:solidFill>
                <a:latin typeface="Carlito"/>
                <a:cs typeface="Carlito"/>
              </a:rPr>
              <a:t>do </a:t>
            </a:r>
            <a:r>
              <a:rPr spc="-15" dirty="0">
                <a:solidFill>
                  <a:srgbClr val="00699E"/>
                </a:solidFill>
                <a:latin typeface="Carlito"/>
                <a:cs typeface="Carlito"/>
              </a:rPr>
              <a:t>to </a:t>
            </a:r>
            <a:r>
              <a:rPr dirty="0">
                <a:solidFill>
                  <a:srgbClr val="00699E"/>
                </a:solidFill>
                <a:latin typeface="Carlito"/>
                <a:cs typeface="Carlito"/>
              </a:rPr>
              <a:t>meet the </a:t>
            </a:r>
            <a:r>
              <a:rPr spc="-8" dirty="0">
                <a:solidFill>
                  <a:srgbClr val="00699E"/>
                </a:solidFill>
                <a:latin typeface="Carlito"/>
                <a:cs typeface="Carlito"/>
              </a:rPr>
              <a:t>objective? How </a:t>
            </a:r>
            <a:r>
              <a:rPr dirty="0">
                <a:solidFill>
                  <a:srgbClr val="00699E"/>
                </a:solidFill>
                <a:latin typeface="Carlito"/>
                <a:cs typeface="Carlito"/>
              </a:rPr>
              <a:t>will </a:t>
            </a:r>
            <a:r>
              <a:rPr spc="-15" dirty="0">
                <a:solidFill>
                  <a:srgbClr val="00699E"/>
                </a:solidFill>
                <a:latin typeface="Carlito"/>
                <a:cs typeface="Carlito"/>
              </a:rPr>
              <a:t>we </a:t>
            </a:r>
            <a:r>
              <a:rPr spc="-8" dirty="0">
                <a:solidFill>
                  <a:srgbClr val="00699E"/>
                </a:solidFill>
                <a:latin typeface="Carlito"/>
                <a:cs typeface="Carlito"/>
              </a:rPr>
              <a:t>do everything? Who </a:t>
            </a:r>
            <a:r>
              <a:rPr dirty="0">
                <a:solidFill>
                  <a:srgbClr val="00699E"/>
                </a:solidFill>
                <a:latin typeface="Carlito"/>
                <a:cs typeface="Carlito"/>
              </a:rPr>
              <a:t>will </a:t>
            </a:r>
            <a:r>
              <a:rPr spc="-8" dirty="0">
                <a:solidFill>
                  <a:srgbClr val="00699E"/>
                </a:solidFill>
                <a:latin typeface="Carlito"/>
                <a:cs typeface="Carlito"/>
              </a:rPr>
              <a:t>do what </a:t>
            </a:r>
            <a:r>
              <a:rPr dirty="0">
                <a:solidFill>
                  <a:srgbClr val="00699E"/>
                </a:solidFill>
                <a:latin typeface="Carlito"/>
                <a:cs typeface="Carlito"/>
              </a:rPr>
              <a:t>work? </a:t>
            </a:r>
            <a:r>
              <a:rPr spc="-8" dirty="0">
                <a:solidFill>
                  <a:srgbClr val="00699E"/>
                </a:solidFill>
                <a:latin typeface="Carlito"/>
                <a:cs typeface="Carlito"/>
              </a:rPr>
              <a:t>When should </a:t>
            </a:r>
            <a:r>
              <a:rPr dirty="0">
                <a:solidFill>
                  <a:srgbClr val="00699E"/>
                </a:solidFill>
                <a:latin typeface="Carlito"/>
                <a:cs typeface="Carlito"/>
              </a:rPr>
              <a:t>the </a:t>
            </a:r>
            <a:r>
              <a:rPr spc="-15" dirty="0">
                <a:solidFill>
                  <a:srgbClr val="00699E"/>
                </a:solidFill>
                <a:latin typeface="Carlito"/>
                <a:cs typeface="Carlito"/>
              </a:rPr>
              <a:t>tasks </a:t>
            </a:r>
            <a:r>
              <a:rPr spc="-8" dirty="0">
                <a:solidFill>
                  <a:srgbClr val="00699E"/>
                </a:solidFill>
                <a:latin typeface="Carlito"/>
                <a:cs typeface="Carlito"/>
              </a:rPr>
              <a:t>finish, </a:t>
            </a:r>
            <a:r>
              <a:rPr dirty="0">
                <a:solidFill>
                  <a:srgbClr val="00699E"/>
                </a:solidFill>
                <a:latin typeface="Carlito"/>
                <a:cs typeface="Carlito"/>
              </a:rPr>
              <a:t>in  </a:t>
            </a:r>
            <a:r>
              <a:rPr spc="-15" dirty="0">
                <a:solidFill>
                  <a:srgbClr val="00699E"/>
                </a:solidFill>
                <a:latin typeface="Carlito"/>
                <a:cs typeface="Carlito"/>
              </a:rPr>
              <a:t>order </a:t>
            </a:r>
            <a:r>
              <a:rPr spc="-8" dirty="0">
                <a:solidFill>
                  <a:srgbClr val="00699E"/>
                </a:solidFill>
                <a:latin typeface="Carlito"/>
                <a:cs typeface="Carlito"/>
              </a:rPr>
              <a:t>not to slow down </a:t>
            </a:r>
            <a:r>
              <a:rPr dirty="0">
                <a:solidFill>
                  <a:srgbClr val="00699E"/>
                </a:solidFill>
                <a:latin typeface="Carlito"/>
                <a:cs typeface="Carlito"/>
              </a:rPr>
              <a:t>the </a:t>
            </a:r>
            <a:r>
              <a:rPr spc="-8" dirty="0">
                <a:solidFill>
                  <a:srgbClr val="00699E"/>
                </a:solidFill>
                <a:latin typeface="Carlito"/>
                <a:cs typeface="Carlito"/>
              </a:rPr>
              <a:t>next ones? How </a:t>
            </a:r>
            <a:r>
              <a:rPr dirty="0">
                <a:solidFill>
                  <a:srgbClr val="00699E"/>
                </a:solidFill>
                <a:latin typeface="Carlito"/>
                <a:cs typeface="Carlito"/>
              </a:rPr>
              <a:t>will </a:t>
            </a:r>
            <a:r>
              <a:rPr spc="-15" dirty="0">
                <a:solidFill>
                  <a:srgbClr val="00699E"/>
                </a:solidFill>
                <a:latin typeface="Carlito"/>
                <a:cs typeface="Carlito"/>
              </a:rPr>
              <a:t>we make sure </a:t>
            </a:r>
            <a:r>
              <a:rPr dirty="0">
                <a:solidFill>
                  <a:srgbClr val="00699E"/>
                </a:solidFill>
                <a:latin typeface="Carlito"/>
                <a:cs typeface="Carlito"/>
              </a:rPr>
              <a:t>issues </a:t>
            </a:r>
            <a:r>
              <a:rPr spc="-15" dirty="0">
                <a:solidFill>
                  <a:srgbClr val="00699E"/>
                </a:solidFill>
                <a:latin typeface="Carlito"/>
                <a:cs typeface="Carlito"/>
              </a:rPr>
              <a:t>are </a:t>
            </a:r>
            <a:r>
              <a:rPr spc="-8" dirty="0">
                <a:solidFill>
                  <a:srgbClr val="00699E"/>
                </a:solidFill>
                <a:latin typeface="Carlito"/>
                <a:cs typeface="Carlito"/>
              </a:rPr>
              <a:t>quickly identified? </a:t>
            </a:r>
            <a:r>
              <a:rPr spc="-15" dirty="0">
                <a:solidFill>
                  <a:srgbClr val="00699E"/>
                </a:solidFill>
                <a:latin typeface="Carlito"/>
                <a:cs typeface="Carlito"/>
              </a:rPr>
              <a:t>What are </a:t>
            </a:r>
            <a:r>
              <a:rPr dirty="0">
                <a:solidFill>
                  <a:srgbClr val="00699E"/>
                </a:solidFill>
                <a:latin typeface="Carlito"/>
                <a:cs typeface="Carlito"/>
              </a:rPr>
              <a:t>the </a:t>
            </a:r>
            <a:r>
              <a:rPr spc="-8" dirty="0">
                <a:solidFill>
                  <a:srgbClr val="00699E"/>
                </a:solidFill>
                <a:latin typeface="Carlito"/>
                <a:cs typeface="Carlito"/>
              </a:rPr>
              <a:t>risks that can hurt </a:t>
            </a:r>
            <a:r>
              <a:rPr spc="8" dirty="0">
                <a:solidFill>
                  <a:srgbClr val="00699E"/>
                </a:solidFill>
                <a:latin typeface="Carlito"/>
                <a:cs typeface="Carlito"/>
              </a:rPr>
              <a:t>the </a:t>
            </a:r>
            <a:r>
              <a:rPr spc="-15" dirty="0">
                <a:solidFill>
                  <a:srgbClr val="00699E"/>
                </a:solidFill>
                <a:latin typeface="Carlito"/>
                <a:cs typeface="Carlito"/>
              </a:rPr>
              <a:t>project? </a:t>
            </a:r>
            <a:r>
              <a:rPr spc="-8" dirty="0">
                <a:solidFill>
                  <a:srgbClr val="00699E"/>
                </a:solidFill>
                <a:latin typeface="Carlito"/>
                <a:cs typeface="Carlito"/>
              </a:rPr>
              <a:t>How </a:t>
            </a:r>
            <a:r>
              <a:rPr spc="-15" dirty="0">
                <a:solidFill>
                  <a:srgbClr val="00699E"/>
                </a:solidFill>
                <a:latin typeface="Carlito"/>
                <a:cs typeface="Carlito"/>
              </a:rPr>
              <a:t>to make sure we </a:t>
            </a:r>
            <a:r>
              <a:rPr spc="-8" dirty="0">
                <a:solidFill>
                  <a:srgbClr val="00699E"/>
                </a:solidFill>
                <a:latin typeface="Carlito"/>
                <a:cs typeface="Carlito"/>
              </a:rPr>
              <a:t>don’t  spend more </a:t>
            </a:r>
            <a:r>
              <a:rPr spc="-15" dirty="0">
                <a:solidFill>
                  <a:srgbClr val="00699E"/>
                </a:solidFill>
                <a:latin typeface="Carlito"/>
                <a:cs typeface="Carlito"/>
              </a:rPr>
              <a:t>dollars </a:t>
            </a:r>
            <a:r>
              <a:rPr dirty="0">
                <a:solidFill>
                  <a:srgbClr val="00699E"/>
                </a:solidFill>
                <a:latin typeface="Carlito"/>
                <a:cs typeface="Carlito"/>
              </a:rPr>
              <a:t>than </a:t>
            </a:r>
            <a:r>
              <a:rPr spc="-8" dirty="0">
                <a:solidFill>
                  <a:srgbClr val="00699E"/>
                </a:solidFill>
                <a:latin typeface="Carlito"/>
                <a:cs typeface="Carlito"/>
              </a:rPr>
              <a:t>needed? Which people are expected </a:t>
            </a:r>
            <a:r>
              <a:rPr spc="-15" dirty="0">
                <a:solidFill>
                  <a:srgbClr val="00699E"/>
                </a:solidFill>
                <a:latin typeface="Carlito"/>
                <a:cs typeface="Carlito"/>
              </a:rPr>
              <a:t>to </a:t>
            </a:r>
            <a:r>
              <a:rPr spc="-8" dirty="0">
                <a:solidFill>
                  <a:srgbClr val="00699E"/>
                </a:solidFill>
                <a:latin typeface="Carlito"/>
                <a:cs typeface="Carlito"/>
              </a:rPr>
              <a:t>cause </a:t>
            </a:r>
            <a:r>
              <a:rPr spc="-15" dirty="0">
                <a:solidFill>
                  <a:srgbClr val="00699E"/>
                </a:solidFill>
                <a:latin typeface="Carlito"/>
                <a:cs typeface="Carlito"/>
              </a:rPr>
              <a:t>problems? </a:t>
            </a:r>
            <a:r>
              <a:rPr spc="-8" dirty="0">
                <a:solidFill>
                  <a:srgbClr val="00699E"/>
                </a:solidFill>
                <a:latin typeface="Carlito"/>
                <a:cs typeface="Carlito"/>
              </a:rPr>
              <a:t>How do we </a:t>
            </a:r>
            <a:r>
              <a:rPr spc="-15" dirty="0">
                <a:solidFill>
                  <a:srgbClr val="00699E"/>
                </a:solidFill>
                <a:latin typeface="Carlito"/>
                <a:cs typeface="Carlito"/>
              </a:rPr>
              <a:t>keep </a:t>
            </a:r>
            <a:r>
              <a:rPr dirty="0">
                <a:solidFill>
                  <a:srgbClr val="00699E"/>
                </a:solidFill>
                <a:latin typeface="Carlito"/>
                <a:cs typeface="Carlito"/>
              </a:rPr>
              <a:t>the </a:t>
            </a:r>
            <a:r>
              <a:rPr spc="-15" dirty="0">
                <a:solidFill>
                  <a:srgbClr val="00699E"/>
                </a:solidFill>
                <a:latin typeface="Carlito"/>
                <a:cs typeface="Carlito"/>
              </a:rPr>
              <a:t>project </a:t>
            </a:r>
            <a:r>
              <a:rPr spc="-23" dirty="0">
                <a:solidFill>
                  <a:srgbClr val="00699E"/>
                </a:solidFill>
                <a:latin typeface="Carlito"/>
                <a:cs typeface="Carlito"/>
              </a:rPr>
              <a:t>safe </a:t>
            </a:r>
            <a:r>
              <a:rPr spc="-15" dirty="0">
                <a:solidFill>
                  <a:srgbClr val="00699E"/>
                </a:solidFill>
                <a:latin typeface="Carlito"/>
                <a:cs typeface="Carlito"/>
              </a:rPr>
              <a:t>from </a:t>
            </a:r>
            <a:r>
              <a:rPr dirty="0">
                <a:solidFill>
                  <a:srgbClr val="00699E"/>
                </a:solidFill>
                <a:latin typeface="Carlito"/>
                <a:cs typeface="Carlito"/>
              </a:rPr>
              <a:t>them? And there </a:t>
            </a:r>
            <a:r>
              <a:rPr spc="-15" dirty="0">
                <a:solidFill>
                  <a:srgbClr val="00699E"/>
                </a:solidFill>
                <a:latin typeface="Carlito"/>
                <a:cs typeface="Carlito"/>
              </a:rPr>
              <a:t>are many </a:t>
            </a:r>
            <a:r>
              <a:rPr spc="-8" dirty="0">
                <a:solidFill>
                  <a:srgbClr val="00699E"/>
                </a:solidFill>
                <a:latin typeface="Carlito"/>
                <a:cs typeface="Carlito"/>
              </a:rPr>
              <a:t>other questions.  The </a:t>
            </a:r>
            <a:r>
              <a:rPr spc="-23" dirty="0">
                <a:solidFill>
                  <a:srgbClr val="00699E"/>
                </a:solidFill>
                <a:latin typeface="Carlito"/>
                <a:cs typeface="Carlito"/>
              </a:rPr>
              <a:t>way </a:t>
            </a:r>
            <a:r>
              <a:rPr dirty="0">
                <a:solidFill>
                  <a:srgbClr val="00699E"/>
                </a:solidFill>
                <a:latin typeface="Carlito"/>
                <a:cs typeface="Carlito"/>
              </a:rPr>
              <a:t>the </a:t>
            </a:r>
            <a:r>
              <a:rPr spc="-8" dirty="0">
                <a:solidFill>
                  <a:srgbClr val="00699E"/>
                </a:solidFill>
                <a:latin typeface="Carlito"/>
                <a:cs typeface="Carlito"/>
              </a:rPr>
              <a:t>PM </a:t>
            </a:r>
            <a:r>
              <a:rPr dirty="0">
                <a:solidFill>
                  <a:srgbClr val="00699E"/>
                </a:solidFill>
                <a:latin typeface="Carlito"/>
                <a:cs typeface="Carlito"/>
              </a:rPr>
              <a:t>will </a:t>
            </a:r>
            <a:r>
              <a:rPr spc="-8" dirty="0">
                <a:solidFill>
                  <a:srgbClr val="00699E"/>
                </a:solidFill>
                <a:latin typeface="Carlito"/>
                <a:cs typeface="Carlito"/>
              </a:rPr>
              <a:t>answer those questions </a:t>
            </a:r>
            <a:r>
              <a:rPr dirty="0">
                <a:solidFill>
                  <a:srgbClr val="00699E"/>
                </a:solidFill>
                <a:latin typeface="Carlito"/>
                <a:cs typeface="Carlito"/>
              </a:rPr>
              <a:t>is </a:t>
            </a:r>
            <a:r>
              <a:rPr spc="-45" dirty="0">
                <a:solidFill>
                  <a:srgbClr val="00699E"/>
                </a:solidFill>
                <a:latin typeface="Carlito"/>
                <a:cs typeface="Carlito"/>
              </a:rPr>
              <a:t>key. </a:t>
            </a:r>
            <a:r>
              <a:rPr dirty="0">
                <a:solidFill>
                  <a:srgbClr val="00699E"/>
                </a:solidFill>
                <a:latin typeface="Carlito"/>
                <a:cs typeface="Carlito"/>
              </a:rPr>
              <a:t>It </a:t>
            </a:r>
            <a:r>
              <a:rPr spc="-8" dirty="0">
                <a:solidFill>
                  <a:srgbClr val="00699E"/>
                </a:solidFill>
                <a:latin typeface="Carlito"/>
                <a:cs typeface="Carlito"/>
              </a:rPr>
              <a:t>can </a:t>
            </a:r>
            <a:r>
              <a:rPr spc="-15" dirty="0">
                <a:solidFill>
                  <a:srgbClr val="00699E"/>
                </a:solidFill>
                <a:latin typeface="Carlito"/>
                <a:cs typeface="Carlito"/>
              </a:rPr>
              <a:t>maximize </a:t>
            </a:r>
            <a:r>
              <a:rPr dirty="0">
                <a:solidFill>
                  <a:srgbClr val="00699E"/>
                </a:solidFill>
                <a:latin typeface="Carlito"/>
                <a:cs typeface="Carlito"/>
              </a:rPr>
              <a:t>the chances </a:t>
            </a:r>
            <a:r>
              <a:rPr spc="-8" dirty="0">
                <a:solidFill>
                  <a:srgbClr val="00699E"/>
                </a:solidFill>
                <a:latin typeface="Carlito"/>
                <a:cs typeface="Carlito"/>
              </a:rPr>
              <a:t>of </a:t>
            </a:r>
            <a:r>
              <a:rPr dirty="0">
                <a:solidFill>
                  <a:srgbClr val="00699E"/>
                </a:solidFill>
                <a:latin typeface="Carlito"/>
                <a:cs typeface="Carlito"/>
              </a:rPr>
              <a:t>meeting the </a:t>
            </a:r>
            <a:r>
              <a:rPr spc="-15" dirty="0">
                <a:solidFill>
                  <a:srgbClr val="00699E"/>
                </a:solidFill>
                <a:latin typeface="Carlito"/>
                <a:cs typeface="Carlito"/>
              </a:rPr>
              <a:t>project </a:t>
            </a:r>
            <a:r>
              <a:rPr spc="-8" dirty="0">
                <a:solidFill>
                  <a:srgbClr val="00699E"/>
                </a:solidFill>
                <a:latin typeface="Carlito"/>
                <a:cs typeface="Carlito"/>
              </a:rPr>
              <a:t>goal, but, </a:t>
            </a:r>
            <a:r>
              <a:rPr dirty="0">
                <a:solidFill>
                  <a:srgbClr val="00699E"/>
                </a:solidFill>
                <a:latin typeface="Carlito"/>
                <a:cs typeface="Carlito"/>
              </a:rPr>
              <a:t>if </a:t>
            </a:r>
            <a:r>
              <a:rPr spc="-8" dirty="0">
                <a:solidFill>
                  <a:srgbClr val="00699E"/>
                </a:solidFill>
                <a:latin typeface="Carlito"/>
                <a:cs typeface="Carlito"/>
              </a:rPr>
              <a:t>not performed well, </a:t>
            </a:r>
            <a:r>
              <a:rPr dirty="0">
                <a:solidFill>
                  <a:srgbClr val="00699E"/>
                </a:solidFill>
                <a:latin typeface="Carlito"/>
                <a:cs typeface="Carlito"/>
              </a:rPr>
              <a:t>it </a:t>
            </a:r>
            <a:r>
              <a:rPr spc="-8" dirty="0">
                <a:solidFill>
                  <a:srgbClr val="00699E"/>
                </a:solidFill>
                <a:latin typeface="Carlito"/>
                <a:cs typeface="Carlito"/>
              </a:rPr>
              <a:t>can </a:t>
            </a:r>
            <a:r>
              <a:rPr spc="-15" dirty="0">
                <a:solidFill>
                  <a:srgbClr val="00699E"/>
                </a:solidFill>
                <a:latin typeface="Carlito"/>
                <a:cs typeface="Carlito"/>
              </a:rPr>
              <a:t>expose </a:t>
            </a:r>
            <a:r>
              <a:rPr dirty="0">
                <a:solidFill>
                  <a:srgbClr val="00699E"/>
                </a:solidFill>
                <a:latin typeface="Carlito"/>
                <a:cs typeface="Carlito"/>
              </a:rPr>
              <a:t>the </a:t>
            </a:r>
            <a:r>
              <a:rPr spc="-15" dirty="0">
                <a:solidFill>
                  <a:srgbClr val="00699E"/>
                </a:solidFill>
                <a:latin typeface="Carlito"/>
                <a:cs typeface="Carlito"/>
              </a:rPr>
              <a:t>work to  many </a:t>
            </a:r>
            <a:r>
              <a:rPr dirty="0">
                <a:solidFill>
                  <a:srgbClr val="00699E"/>
                </a:solidFill>
                <a:latin typeface="Carlito"/>
                <a:cs typeface="Carlito"/>
              </a:rPr>
              <a:t>additional </a:t>
            </a:r>
            <a:r>
              <a:rPr spc="-8" dirty="0">
                <a:solidFill>
                  <a:srgbClr val="00699E"/>
                </a:solidFill>
                <a:latin typeface="Carlito"/>
                <a:cs typeface="Carlito"/>
              </a:rPr>
              <a:t>risks </a:t>
            </a:r>
            <a:r>
              <a:rPr dirty="0">
                <a:solidFill>
                  <a:srgbClr val="00699E"/>
                </a:solidFill>
                <a:latin typeface="Carlito"/>
                <a:cs typeface="Carlito"/>
              </a:rPr>
              <a:t>and </a:t>
            </a:r>
            <a:r>
              <a:rPr spc="-15" dirty="0">
                <a:solidFill>
                  <a:srgbClr val="00699E"/>
                </a:solidFill>
                <a:latin typeface="Carlito"/>
                <a:cs typeface="Carlito"/>
              </a:rPr>
              <a:t>create </a:t>
            </a:r>
            <a:r>
              <a:rPr dirty="0">
                <a:solidFill>
                  <a:srgbClr val="00699E"/>
                </a:solidFill>
                <a:latin typeface="Carlito"/>
                <a:cs typeface="Carlito"/>
              </a:rPr>
              <a:t>an </a:t>
            </a:r>
            <a:r>
              <a:rPr spc="-15" dirty="0">
                <a:solidFill>
                  <a:srgbClr val="00699E"/>
                </a:solidFill>
                <a:latin typeface="Carlito"/>
                <a:cs typeface="Carlito"/>
              </a:rPr>
              <a:t>environment </a:t>
            </a:r>
            <a:r>
              <a:rPr spc="-8" dirty="0">
                <a:solidFill>
                  <a:srgbClr val="00699E"/>
                </a:solidFill>
                <a:latin typeface="Carlito"/>
                <a:cs typeface="Carlito"/>
              </a:rPr>
              <a:t>of </a:t>
            </a:r>
            <a:r>
              <a:rPr spc="-15" dirty="0">
                <a:solidFill>
                  <a:srgbClr val="00699E"/>
                </a:solidFill>
                <a:latin typeface="Carlito"/>
                <a:cs typeface="Carlito"/>
              </a:rPr>
              <a:t>insecurity. </a:t>
            </a:r>
            <a:r>
              <a:rPr dirty="0">
                <a:solidFill>
                  <a:srgbClr val="00699E"/>
                </a:solidFill>
                <a:latin typeface="Carlito"/>
                <a:cs typeface="Carlito"/>
              </a:rPr>
              <a:t>Planning = also </a:t>
            </a:r>
            <a:r>
              <a:rPr spc="-8" dirty="0">
                <a:solidFill>
                  <a:srgbClr val="00699E"/>
                </a:solidFill>
                <a:latin typeface="Carlito"/>
                <a:cs typeface="Carlito"/>
              </a:rPr>
              <a:t>your </a:t>
            </a:r>
            <a:r>
              <a:rPr spc="-15" dirty="0">
                <a:solidFill>
                  <a:srgbClr val="00699E"/>
                </a:solidFill>
                <a:latin typeface="Carlito"/>
                <a:cs typeface="Carlito"/>
              </a:rPr>
              <a:t>strategy </a:t>
            </a:r>
            <a:r>
              <a:rPr spc="-8" dirty="0">
                <a:solidFill>
                  <a:srgbClr val="00699E"/>
                </a:solidFill>
                <a:latin typeface="Carlito"/>
                <a:cs typeface="Carlito"/>
              </a:rPr>
              <a:t>on how </a:t>
            </a:r>
            <a:r>
              <a:rPr spc="-15" dirty="0">
                <a:solidFill>
                  <a:srgbClr val="00699E"/>
                </a:solidFill>
                <a:latin typeface="Carlito"/>
                <a:cs typeface="Carlito"/>
              </a:rPr>
              <a:t>to</a:t>
            </a:r>
            <a:r>
              <a:rPr spc="-8" dirty="0">
                <a:solidFill>
                  <a:srgbClr val="00699E"/>
                </a:solidFill>
                <a:latin typeface="Carlito"/>
                <a:cs typeface="Carlito"/>
              </a:rPr>
              <a:t> </a:t>
            </a:r>
            <a:r>
              <a:rPr dirty="0">
                <a:solidFill>
                  <a:srgbClr val="00699E"/>
                </a:solidFill>
                <a:latin typeface="Carlito"/>
                <a:cs typeface="Carlito"/>
              </a:rPr>
              <a:t>win.</a:t>
            </a:r>
            <a:endParaRPr>
              <a:latin typeface="Carlito"/>
              <a:cs typeface="Carlito"/>
            </a:endParaRPr>
          </a:p>
          <a:p>
            <a:pPr marL="1133475" marR="7620" lvl="1" indent="-428625">
              <a:buAutoNum type="arabicPeriod"/>
              <a:tabLst>
                <a:tab pos="1132523" algn="l"/>
                <a:tab pos="1133475" algn="l"/>
              </a:tabLst>
            </a:pPr>
            <a:r>
              <a:rPr u="sng" spc="-15" dirty="0">
                <a:solidFill>
                  <a:srgbClr val="00699E"/>
                </a:solidFill>
                <a:uFill>
                  <a:solidFill>
                    <a:srgbClr val="00699E"/>
                  </a:solidFill>
                </a:uFill>
                <a:latin typeface="Carlito"/>
                <a:cs typeface="Carlito"/>
              </a:rPr>
              <a:t>Execution</a:t>
            </a:r>
            <a:r>
              <a:rPr spc="-15" dirty="0">
                <a:solidFill>
                  <a:srgbClr val="00699E"/>
                </a:solidFill>
                <a:latin typeface="Carlito"/>
                <a:cs typeface="Carlito"/>
              </a:rPr>
              <a:t> </a:t>
            </a:r>
            <a:r>
              <a:rPr dirty="0">
                <a:solidFill>
                  <a:srgbClr val="00699E"/>
                </a:solidFill>
                <a:latin typeface="Carlito"/>
                <a:cs typeface="Carlito"/>
              </a:rPr>
              <a:t>– </a:t>
            </a:r>
            <a:r>
              <a:rPr spc="-8" dirty="0">
                <a:solidFill>
                  <a:srgbClr val="00699E"/>
                </a:solidFill>
                <a:latin typeface="Carlito"/>
                <a:cs typeface="Carlito"/>
              </a:rPr>
              <a:t>This </a:t>
            </a:r>
            <a:r>
              <a:rPr dirty="0">
                <a:solidFill>
                  <a:srgbClr val="00699E"/>
                </a:solidFill>
                <a:latin typeface="Carlito"/>
                <a:cs typeface="Carlito"/>
              </a:rPr>
              <a:t>is the </a:t>
            </a:r>
            <a:r>
              <a:rPr spc="-8" dirty="0">
                <a:solidFill>
                  <a:srgbClr val="00699E"/>
                </a:solidFill>
                <a:latin typeface="Carlito"/>
                <a:cs typeface="Carlito"/>
              </a:rPr>
              <a:t>phase during </a:t>
            </a:r>
            <a:r>
              <a:rPr dirty="0">
                <a:solidFill>
                  <a:srgbClr val="00699E"/>
                </a:solidFill>
                <a:latin typeface="Carlito"/>
                <a:cs typeface="Carlito"/>
              </a:rPr>
              <a:t>which the </a:t>
            </a:r>
            <a:r>
              <a:rPr spc="-8" dirty="0">
                <a:solidFill>
                  <a:srgbClr val="00699E"/>
                </a:solidFill>
                <a:latin typeface="Carlito"/>
                <a:cs typeface="Carlito"/>
              </a:rPr>
              <a:t>actual </a:t>
            </a:r>
            <a:r>
              <a:rPr spc="-15" dirty="0">
                <a:solidFill>
                  <a:srgbClr val="00699E"/>
                </a:solidFill>
                <a:latin typeface="Carlito"/>
                <a:cs typeface="Carlito"/>
              </a:rPr>
              <a:t>project </a:t>
            </a:r>
            <a:r>
              <a:rPr spc="-8" dirty="0">
                <a:solidFill>
                  <a:srgbClr val="00699E"/>
                </a:solidFill>
                <a:latin typeface="Carlito"/>
                <a:cs typeface="Carlito"/>
              </a:rPr>
              <a:t>work </a:t>
            </a:r>
            <a:r>
              <a:rPr dirty="0">
                <a:solidFill>
                  <a:srgbClr val="00699E"/>
                </a:solidFill>
                <a:latin typeface="Carlito"/>
                <a:cs typeface="Carlito"/>
              </a:rPr>
              <a:t>is </a:t>
            </a:r>
            <a:r>
              <a:rPr spc="-15" dirty="0">
                <a:solidFill>
                  <a:srgbClr val="00699E"/>
                </a:solidFill>
                <a:latin typeface="Carlito"/>
                <a:cs typeface="Carlito"/>
              </a:rPr>
              <a:t>performed, </a:t>
            </a:r>
            <a:r>
              <a:rPr dirty="0">
                <a:solidFill>
                  <a:srgbClr val="00699E"/>
                </a:solidFill>
                <a:latin typeface="Carlito"/>
                <a:cs typeface="Carlito"/>
              </a:rPr>
              <a:t>the </a:t>
            </a:r>
            <a:r>
              <a:rPr spc="-8" dirty="0">
                <a:solidFill>
                  <a:srgbClr val="00699E"/>
                </a:solidFill>
                <a:latin typeface="Carlito"/>
                <a:cs typeface="Carlito"/>
              </a:rPr>
              <a:t>deliverables </a:t>
            </a:r>
            <a:r>
              <a:rPr spc="-15" dirty="0">
                <a:solidFill>
                  <a:srgbClr val="00699E"/>
                </a:solidFill>
                <a:latin typeface="Carlito"/>
                <a:cs typeface="Carlito"/>
              </a:rPr>
              <a:t>are created. </a:t>
            </a:r>
            <a:r>
              <a:rPr dirty="0">
                <a:solidFill>
                  <a:srgbClr val="00699E"/>
                </a:solidFill>
                <a:latin typeface="Carlito"/>
                <a:cs typeface="Carlito"/>
              </a:rPr>
              <a:t>In </a:t>
            </a:r>
            <a:r>
              <a:rPr spc="-8" dirty="0">
                <a:solidFill>
                  <a:srgbClr val="00699E"/>
                </a:solidFill>
                <a:latin typeface="Carlito"/>
                <a:cs typeface="Carlito"/>
              </a:rPr>
              <a:t>construction </a:t>
            </a:r>
            <a:r>
              <a:rPr spc="-15" dirty="0">
                <a:solidFill>
                  <a:srgbClr val="00699E"/>
                </a:solidFill>
                <a:latin typeface="Carlito"/>
                <a:cs typeface="Carlito"/>
              </a:rPr>
              <a:t>projects, </a:t>
            </a:r>
            <a:r>
              <a:rPr spc="-8" dirty="0">
                <a:solidFill>
                  <a:srgbClr val="00699E"/>
                </a:solidFill>
                <a:latin typeface="Carlito"/>
                <a:cs typeface="Carlito"/>
              </a:rPr>
              <a:t>this </a:t>
            </a:r>
            <a:r>
              <a:rPr spc="-15" dirty="0">
                <a:solidFill>
                  <a:srgbClr val="00699E"/>
                </a:solidFill>
                <a:latin typeface="Carlito"/>
                <a:cs typeface="Carlito"/>
              </a:rPr>
              <a:t>would </a:t>
            </a:r>
            <a:r>
              <a:rPr dirty="0">
                <a:solidFill>
                  <a:srgbClr val="00699E"/>
                </a:solidFill>
                <a:latin typeface="Carlito"/>
                <a:cs typeface="Carlito"/>
              </a:rPr>
              <a:t>include </a:t>
            </a:r>
            <a:r>
              <a:rPr spc="-8" dirty="0">
                <a:solidFill>
                  <a:srgbClr val="00699E"/>
                </a:solidFill>
                <a:latin typeface="Carlito"/>
                <a:cs typeface="Carlito"/>
              </a:rPr>
              <a:t>constructing  </a:t>
            </a:r>
            <a:r>
              <a:rPr dirty="0">
                <a:solidFill>
                  <a:srgbClr val="00699E"/>
                </a:solidFill>
                <a:latin typeface="Carlito"/>
                <a:cs typeface="Carlito"/>
              </a:rPr>
              <a:t>the </a:t>
            </a:r>
            <a:r>
              <a:rPr spc="-8" dirty="0">
                <a:solidFill>
                  <a:srgbClr val="00699E"/>
                </a:solidFill>
                <a:latin typeface="Carlito"/>
                <a:cs typeface="Carlito"/>
              </a:rPr>
              <a:t>building or </a:t>
            </a:r>
            <a:r>
              <a:rPr spc="-15" dirty="0">
                <a:solidFill>
                  <a:srgbClr val="00699E"/>
                </a:solidFill>
                <a:latin typeface="Carlito"/>
                <a:cs typeface="Carlito"/>
              </a:rPr>
              <a:t>infrastructure. </a:t>
            </a:r>
            <a:r>
              <a:rPr dirty="0">
                <a:solidFill>
                  <a:srgbClr val="00699E"/>
                </a:solidFill>
                <a:latin typeface="Carlito"/>
                <a:cs typeface="Carlito"/>
              </a:rPr>
              <a:t>In </a:t>
            </a:r>
            <a:r>
              <a:rPr spc="-15" dirty="0">
                <a:solidFill>
                  <a:srgbClr val="00699E"/>
                </a:solidFill>
                <a:latin typeface="Carlito"/>
                <a:cs typeface="Carlito"/>
              </a:rPr>
              <a:t>process </a:t>
            </a:r>
            <a:r>
              <a:rPr spc="-8" dirty="0">
                <a:solidFill>
                  <a:srgbClr val="00699E"/>
                </a:solidFill>
                <a:latin typeface="Carlito"/>
                <a:cs typeface="Carlito"/>
              </a:rPr>
              <a:t>improvement </a:t>
            </a:r>
            <a:r>
              <a:rPr spc="-15" dirty="0">
                <a:solidFill>
                  <a:srgbClr val="00699E"/>
                </a:solidFill>
                <a:latin typeface="Carlito"/>
                <a:cs typeface="Carlito"/>
              </a:rPr>
              <a:t>projects, </a:t>
            </a:r>
            <a:r>
              <a:rPr dirty="0">
                <a:solidFill>
                  <a:srgbClr val="00699E"/>
                </a:solidFill>
                <a:latin typeface="Carlito"/>
                <a:cs typeface="Carlito"/>
              </a:rPr>
              <a:t>these </a:t>
            </a:r>
            <a:r>
              <a:rPr spc="-15" dirty="0">
                <a:solidFill>
                  <a:srgbClr val="00699E"/>
                </a:solidFill>
                <a:latin typeface="Carlito"/>
                <a:cs typeface="Carlito"/>
              </a:rPr>
              <a:t>would </a:t>
            </a:r>
            <a:r>
              <a:rPr spc="-8" dirty="0">
                <a:solidFill>
                  <a:srgbClr val="00699E"/>
                </a:solidFill>
                <a:latin typeface="Carlito"/>
                <a:cs typeface="Carlito"/>
              </a:rPr>
              <a:t>be </a:t>
            </a:r>
            <a:r>
              <a:rPr dirty="0">
                <a:solidFill>
                  <a:srgbClr val="00699E"/>
                </a:solidFill>
                <a:latin typeface="Carlito"/>
                <a:cs typeface="Carlito"/>
              </a:rPr>
              <a:t>all actions aimed </a:t>
            </a:r>
            <a:r>
              <a:rPr spc="-15" dirty="0">
                <a:solidFill>
                  <a:srgbClr val="00699E"/>
                </a:solidFill>
                <a:latin typeface="Carlito"/>
                <a:cs typeface="Carlito"/>
              </a:rPr>
              <a:t>at </a:t>
            </a:r>
            <a:r>
              <a:rPr spc="-8" dirty="0">
                <a:solidFill>
                  <a:srgbClr val="00699E"/>
                </a:solidFill>
                <a:latin typeface="Carlito"/>
                <a:cs typeface="Carlito"/>
              </a:rPr>
              <a:t>identifying </a:t>
            </a:r>
            <a:r>
              <a:rPr dirty="0">
                <a:solidFill>
                  <a:srgbClr val="00699E"/>
                </a:solidFill>
                <a:latin typeface="Carlito"/>
                <a:cs typeface="Carlito"/>
              </a:rPr>
              <a:t>the opportunities and </a:t>
            </a:r>
            <a:r>
              <a:rPr spc="-8" dirty="0">
                <a:solidFill>
                  <a:srgbClr val="00699E"/>
                </a:solidFill>
                <a:latin typeface="Carlito"/>
                <a:cs typeface="Carlito"/>
              </a:rPr>
              <a:t>implementing </a:t>
            </a:r>
            <a:r>
              <a:rPr dirty="0">
                <a:solidFill>
                  <a:srgbClr val="00699E"/>
                </a:solidFill>
                <a:latin typeface="Carlito"/>
                <a:cs typeface="Carlito"/>
              </a:rPr>
              <a:t>the </a:t>
            </a:r>
            <a:r>
              <a:rPr spc="-8" dirty="0">
                <a:solidFill>
                  <a:srgbClr val="00699E"/>
                </a:solidFill>
                <a:latin typeface="Carlito"/>
                <a:cs typeface="Carlito"/>
              </a:rPr>
              <a:t>changes </a:t>
            </a:r>
            <a:r>
              <a:rPr dirty="0">
                <a:solidFill>
                  <a:srgbClr val="00699E"/>
                </a:solidFill>
                <a:latin typeface="Carlito"/>
                <a:cs typeface="Carlito"/>
              </a:rPr>
              <a:t>in the  </a:t>
            </a:r>
            <a:r>
              <a:rPr spc="-15" dirty="0">
                <a:solidFill>
                  <a:srgbClr val="00699E"/>
                </a:solidFill>
                <a:latin typeface="Carlito"/>
                <a:cs typeface="Carlito"/>
              </a:rPr>
              <a:t>organization. </a:t>
            </a:r>
            <a:r>
              <a:rPr dirty="0">
                <a:solidFill>
                  <a:srgbClr val="00699E"/>
                </a:solidFill>
                <a:latin typeface="Carlito"/>
                <a:cs typeface="Carlito"/>
              </a:rPr>
              <a:t>In </a:t>
            </a:r>
            <a:r>
              <a:rPr spc="-15" dirty="0">
                <a:solidFill>
                  <a:srgbClr val="00699E"/>
                </a:solidFill>
                <a:latin typeface="Carlito"/>
                <a:cs typeface="Carlito"/>
              </a:rPr>
              <a:t>software </a:t>
            </a:r>
            <a:r>
              <a:rPr spc="-8" dirty="0">
                <a:solidFill>
                  <a:srgbClr val="00699E"/>
                </a:solidFill>
                <a:latin typeface="Carlito"/>
                <a:cs typeface="Carlito"/>
              </a:rPr>
              <a:t>development, </a:t>
            </a:r>
            <a:r>
              <a:rPr dirty="0">
                <a:solidFill>
                  <a:srgbClr val="00699E"/>
                </a:solidFill>
                <a:latin typeface="Carlito"/>
                <a:cs typeface="Carlito"/>
              </a:rPr>
              <a:t>this </a:t>
            </a:r>
            <a:r>
              <a:rPr spc="-15" dirty="0">
                <a:solidFill>
                  <a:srgbClr val="00699E"/>
                </a:solidFill>
                <a:latin typeface="Carlito"/>
                <a:cs typeface="Carlito"/>
              </a:rPr>
              <a:t>would represent </a:t>
            </a:r>
            <a:r>
              <a:rPr spc="-8" dirty="0">
                <a:solidFill>
                  <a:srgbClr val="00699E"/>
                </a:solidFill>
                <a:latin typeface="Carlito"/>
                <a:cs typeface="Carlito"/>
              </a:rPr>
              <a:t>coding </a:t>
            </a:r>
            <a:r>
              <a:rPr dirty="0">
                <a:solidFill>
                  <a:srgbClr val="00699E"/>
                </a:solidFill>
                <a:latin typeface="Carlito"/>
                <a:cs typeface="Carlito"/>
              </a:rPr>
              <a:t>and </a:t>
            </a:r>
            <a:r>
              <a:rPr spc="-8" dirty="0">
                <a:solidFill>
                  <a:srgbClr val="00699E"/>
                </a:solidFill>
                <a:latin typeface="Carlito"/>
                <a:cs typeface="Carlito"/>
              </a:rPr>
              <a:t>programming, etc. The </a:t>
            </a:r>
            <a:r>
              <a:rPr spc="-23" dirty="0">
                <a:solidFill>
                  <a:srgbClr val="00699E"/>
                </a:solidFill>
                <a:latin typeface="Carlito"/>
                <a:cs typeface="Carlito"/>
              </a:rPr>
              <a:t>key </a:t>
            </a:r>
            <a:r>
              <a:rPr spc="-15" dirty="0">
                <a:solidFill>
                  <a:srgbClr val="00699E"/>
                </a:solidFill>
                <a:latin typeface="Carlito"/>
                <a:cs typeface="Carlito"/>
              </a:rPr>
              <a:t>role </a:t>
            </a:r>
            <a:r>
              <a:rPr spc="-8" dirty="0">
                <a:solidFill>
                  <a:srgbClr val="00699E"/>
                </a:solidFill>
                <a:latin typeface="Carlito"/>
                <a:cs typeface="Carlito"/>
              </a:rPr>
              <a:t>of </a:t>
            </a:r>
            <a:r>
              <a:rPr dirty="0">
                <a:solidFill>
                  <a:srgbClr val="00699E"/>
                </a:solidFill>
                <a:latin typeface="Carlito"/>
                <a:cs typeface="Carlito"/>
              </a:rPr>
              <a:t>the </a:t>
            </a:r>
            <a:r>
              <a:rPr spc="-8" dirty="0">
                <a:solidFill>
                  <a:srgbClr val="00699E"/>
                </a:solidFill>
                <a:latin typeface="Carlito"/>
                <a:cs typeface="Carlito"/>
              </a:rPr>
              <a:t>PM </a:t>
            </a:r>
            <a:r>
              <a:rPr dirty="0">
                <a:solidFill>
                  <a:srgbClr val="00699E"/>
                </a:solidFill>
                <a:latin typeface="Carlito"/>
                <a:cs typeface="Carlito"/>
              </a:rPr>
              <a:t>will </a:t>
            </a:r>
            <a:r>
              <a:rPr spc="-8" dirty="0">
                <a:solidFill>
                  <a:srgbClr val="00699E"/>
                </a:solidFill>
                <a:latin typeface="Carlito"/>
                <a:cs typeface="Carlito"/>
              </a:rPr>
              <a:t>be </a:t>
            </a:r>
            <a:r>
              <a:rPr spc="-15" dirty="0">
                <a:solidFill>
                  <a:srgbClr val="00699E"/>
                </a:solidFill>
                <a:latin typeface="Carlito"/>
                <a:cs typeface="Carlito"/>
              </a:rPr>
              <a:t>to </a:t>
            </a:r>
            <a:r>
              <a:rPr spc="-8" dirty="0">
                <a:solidFill>
                  <a:srgbClr val="00699E"/>
                </a:solidFill>
                <a:latin typeface="Carlito"/>
                <a:cs typeface="Carlito"/>
              </a:rPr>
              <a:t>keep </a:t>
            </a:r>
            <a:r>
              <a:rPr dirty="0">
                <a:solidFill>
                  <a:srgbClr val="00699E"/>
                </a:solidFill>
                <a:latin typeface="Carlito"/>
                <a:cs typeface="Carlito"/>
              </a:rPr>
              <a:t>the </a:t>
            </a:r>
            <a:r>
              <a:rPr spc="-15" dirty="0">
                <a:solidFill>
                  <a:srgbClr val="00699E"/>
                </a:solidFill>
                <a:latin typeface="Carlito"/>
                <a:cs typeface="Carlito"/>
              </a:rPr>
              <a:t>project environment good,  motivate </a:t>
            </a:r>
            <a:r>
              <a:rPr dirty="0">
                <a:solidFill>
                  <a:srgbClr val="00699E"/>
                </a:solidFill>
                <a:latin typeface="Carlito"/>
                <a:cs typeface="Carlito"/>
              </a:rPr>
              <a:t>the </a:t>
            </a:r>
            <a:r>
              <a:rPr spc="-8" dirty="0">
                <a:solidFill>
                  <a:srgbClr val="00699E"/>
                </a:solidFill>
                <a:latin typeface="Carlito"/>
                <a:cs typeface="Carlito"/>
              </a:rPr>
              <a:t>team, </a:t>
            </a:r>
            <a:r>
              <a:rPr dirty="0">
                <a:solidFill>
                  <a:srgbClr val="00699E"/>
                </a:solidFill>
                <a:latin typeface="Carlito"/>
                <a:cs typeface="Carlito"/>
              </a:rPr>
              <a:t>and </a:t>
            </a:r>
            <a:r>
              <a:rPr spc="-8" dirty="0">
                <a:solidFill>
                  <a:srgbClr val="00699E"/>
                </a:solidFill>
                <a:latin typeface="Carlito"/>
                <a:cs typeface="Carlito"/>
              </a:rPr>
              <a:t>help </a:t>
            </a:r>
            <a:r>
              <a:rPr spc="-15" dirty="0">
                <a:solidFill>
                  <a:srgbClr val="00699E"/>
                </a:solidFill>
                <a:latin typeface="Carlito"/>
                <a:cs typeface="Carlito"/>
              </a:rPr>
              <a:t>to resolve any </a:t>
            </a:r>
            <a:r>
              <a:rPr dirty="0">
                <a:solidFill>
                  <a:srgbClr val="00699E"/>
                </a:solidFill>
                <a:latin typeface="Carlito"/>
                <a:cs typeface="Carlito"/>
              </a:rPr>
              <a:t>issues </a:t>
            </a:r>
            <a:r>
              <a:rPr spc="-8" dirty="0">
                <a:solidFill>
                  <a:srgbClr val="00699E"/>
                </a:solidFill>
                <a:latin typeface="Carlito"/>
                <a:cs typeface="Carlito"/>
              </a:rPr>
              <a:t>that come up </a:t>
            </a:r>
            <a:r>
              <a:rPr dirty="0">
                <a:solidFill>
                  <a:srgbClr val="00699E"/>
                </a:solidFill>
                <a:latin typeface="Carlito"/>
                <a:cs typeface="Carlito"/>
              </a:rPr>
              <a:t>along the</a:t>
            </a:r>
            <a:r>
              <a:rPr spc="90" dirty="0">
                <a:solidFill>
                  <a:srgbClr val="00699E"/>
                </a:solidFill>
                <a:latin typeface="Carlito"/>
                <a:cs typeface="Carlito"/>
              </a:rPr>
              <a:t> </a:t>
            </a:r>
            <a:r>
              <a:rPr spc="-45" dirty="0">
                <a:solidFill>
                  <a:srgbClr val="00699E"/>
                </a:solidFill>
                <a:latin typeface="Carlito"/>
                <a:cs typeface="Carlito"/>
              </a:rPr>
              <a:t>way.</a:t>
            </a:r>
            <a:endParaRPr>
              <a:latin typeface="Carlito"/>
              <a:cs typeface="Carlito"/>
            </a:endParaRPr>
          </a:p>
          <a:p>
            <a:pPr marL="1133475" marR="172403" lvl="1" indent="-428625">
              <a:buAutoNum type="arabicPeriod"/>
              <a:tabLst>
                <a:tab pos="1132523" algn="l"/>
                <a:tab pos="1133475" algn="l"/>
              </a:tabLst>
            </a:pPr>
            <a:r>
              <a:rPr u="sng" spc="-8" dirty="0">
                <a:solidFill>
                  <a:srgbClr val="00699E"/>
                </a:solidFill>
                <a:uFill>
                  <a:solidFill>
                    <a:srgbClr val="00699E"/>
                  </a:solidFill>
                </a:uFill>
                <a:latin typeface="Carlito"/>
                <a:cs typeface="Carlito"/>
              </a:rPr>
              <a:t>Monitoring </a:t>
            </a:r>
            <a:r>
              <a:rPr u="sng" dirty="0">
                <a:solidFill>
                  <a:srgbClr val="00699E"/>
                </a:solidFill>
                <a:uFill>
                  <a:solidFill>
                    <a:srgbClr val="00699E"/>
                  </a:solidFill>
                </a:uFill>
                <a:latin typeface="Carlito"/>
                <a:cs typeface="Carlito"/>
              </a:rPr>
              <a:t>&amp; </a:t>
            </a:r>
            <a:r>
              <a:rPr u="sng" spc="-15" dirty="0">
                <a:solidFill>
                  <a:srgbClr val="00699E"/>
                </a:solidFill>
                <a:uFill>
                  <a:solidFill>
                    <a:srgbClr val="00699E"/>
                  </a:solidFill>
                </a:uFill>
                <a:latin typeface="Carlito"/>
                <a:cs typeface="Carlito"/>
              </a:rPr>
              <a:t>Control </a:t>
            </a:r>
            <a:r>
              <a:rPr u="sng" dirty="0">
                <a:solidFill>
                  <a:srgbClr val="00699E"/>
                </a:solidFill>
                <a:uFill>
                  <a:solidFill>
                    <a:srgbClr val="00699E"/>
                  </a:solidFill>
                </a:uFill>
                <a:latin typeface="Carlito"/>
                <a:cs typeface="Carlito"/>
              </a:rPr>
              <a:t>–</a:t>
            </a:r>
            <a:r>
              <a:rPr dirty="0">
                <a:solidFill>
                  <a:srgbClr val="00699E"/>
                </a:solidFill>
                <a:latin typeface="Carlito"/>
                <a:cs typeface="Carlito"/>
              </a:rPr>
              <a:t> </a:t>
            </a:r>
            <a:r>
              <a:rPr spc="-8" dirty="0">
                <a:solidFill>
                  <a:srgbClr val="00699E"/>
                </a:solidFill>
                <a:latin typeface="Carlito"/>
                <a:cs typeface="Carlito"/>
              </a:rPr>
              <a:t>This phase goes hand </a:t>
            </a:r>
            <a:r>
              <a:rPr dirty="0">
                <a:solidFill>
                  <a:srgbClr val="00699E"/>
                </a:solidFill>
                <a:latin typeface="Carlito"/>
                <a:cs typeface="Carlito"/>
              </a:rPr>
              <a:t>in </a:t>
            </a:r>
            <a:r>
              <a:rPr spc="-8" dirty="0">
                <a:solidFill>
                  <a:srgbClr val="00699E"/>
                </a:solidFill>
                <a:latin typeface="Carlito"/>
                <a:cs typeface="Carlito"/>
              </a:rPr>
              <a:t>hand </a:t>
            </a:r>
            <a:r>
              <a:rPr dirty="0">
                <a:solidFill>
                  <a:srgbClr val="00699E"/>
                </a:solidFill>
                <a:latin typeface="Carlito"/>
                <a:cs typeface="Carlito"/>
              </a:rPr>
              <a:t>with </a:t>
            </a:r>
            <a:r>
              <a:rPr spc="-15" dirty="0">
                <a:solidFill>
                  <a:srgbClr val="00699E"/>
                </a:solidFill>
                <a:latin typeface="Carlito"/>
                <a:cs typeface="Carlito"/>
              </a:rPr>
              <a:t>Execution. </a:t>
            </a:r>
            <a:r>
              <a:rPr spc="-8" dirty="0">
                <a:solidFill>
                  <a:srgbClr val="00699E"/>
                </a:solidFill>
                <a:latin typeface="Carlito"/>
                <a:cs typeface="Carlito"/>
              </a:rPr>
              <a:t>The </a:t>
            </a:r>
            <a:r>
              <a:rPr spc="-15" dirty="0">
                <a:solidFill>
                  <a:srgbClr val="00699E"/>
                </a:solidFill>
                <a:latin typeface="Carlito"/>
                <a:cs typeface="Carlito"/>
              </a:rPr>
              <a:t>project </a:t>
            </a:r>
            <a:r>
              <a:rPr spc="-8" dirty="0">
                <a:solidFill>
                  <a:srgbClr val="00699E"/>
                </a:solidFill>
                <a:latin typeface="Carlito"/>
                <a:cs typeface="Carlito"/>
              </a:rPr>
              <a:t>manager uses </a:t>
            </a:r>
            <a:r>
              <a:rPr dirty="0">
                <a:solidFill>
                  <a:srgbClr val="00699E"/>
                </a:solidFill>
                <a:latin typeface="Carlito"/>
                <a:cs typeface="Carlito"/>
              </a:rPr>
              <a:t>the </a:t>
            </a:r>
            <a:r>
              <a:rPr spc="-15" dirty="0">
                <a:solidFill>
                  <a:srgbClr val="00699E"/>
                </a:solidFill>
                <a:latin typeface="Carlito"/>
                <a:cs typeface="Carlito"/>
              </a:rPr>
              <a:t>control systems </a:t>
            </a:r>
            <a:r>
              <a:rPr spc="-8" dirty="0">
                <a:solidFill>
                  <a:srgbClr val="00699E"/>
                </a:solidFill>
                <a:latin typeface="Carlito"/>
                <a:cs typeface="Carlito"/>
              </a:rPr>
              <a:t>developed </a:t>
            </a:r>
            <a:r>
              <a:rPr spc="-15" dirty="0">
                <a:solidFill>
                  <a:srgbClr val="00699E"/>
                </a:solidFill>
                <a:latin typeface="Carlito"/>
                <a:cs typeface="Carlito"/>
              </a:rPr>
              <a:t>to </a:t>
            </a:r>
            <a:r>
              <a:rPr spc="-8" dirty="0">
                <a:solidFill>
                  <a:srgbClr val="00699E"/>
                </a:solidFill>
                <a:latin typeface="Carlito"/>
                <a:cs typeface="Carlito"/>
              </a:rPr>
              <a:t>track </a:t>
            </a:r>
            <a:r>
              <a:rPr dirty="0">
                <a:solidFill>
                  <a:srgbClr val="00699E"/>
                </a:solidFill>
                <a:latin typeface="Carlito"/>
                <a:cs typeface="Carlito"/>
              </a:rPr>
              <a:t>if all </a:t>
            </a:r>
            <a:r>
              <a:rPr spc="-15" dirty="0">
                <a:solidFill>
                  <a:srgbClr val="00699E"/>
                </a:solidFill>
                <a:latin typeface="Carlito"/>
                <a:cs typeface="Carlito"/>
              </a:rPr>
              <a:t>project </a:t>
            </a:r>
            <a:r>
              <a:rPr spc="-8" dirty="0">
                <a:solidFill>
                  <a:srgbClr val="00699E"/>
                </a:solidFill>
                <a:latin typeface="Carlito"/>
                <a:cs typeface="Carlito"/>
              </a:rPr>
              <a:t>workstreams </a:t>
            </a:r>
            <a:r>
              <a:rPr spc="-15" dirty="0">
                <a:solidFill>
                  <a:srgbClr val="00699E"/>
                </a:solidFill>
                <a:latin typeface="Carlito"/>
                <a:cs typeface="Carlito"/>
              </a:rPr>
              <a:t>are  </a:t>
            </a:r>
            <a:r>
              <a:rPr spc="-8" dirty="0">
                <a:solidFill>
                  <a:srgbClr val="00699E"/>
                </a:solidFill>
                <a:latin typeface="Carlito"/>
                <a:cs typeface="Carlito"/>
              </a:rPr>
              <a:t>progressing </a:t>
            </a:r>
            <a:r>
              <a:rPr dirty="0">
                <a:solidFill>
                  <a:srgbClr val="00699E"/>
                </a:solidFill>
                <a:latin typeface="Carlito"/>
                <a:cs typeface="Carlito"/>
              </a:rPr>
              <a:t>with the </a:t>
            </a:r>
            <a:r>
              <a:rPr spc="-8" dirty="0">
                <a:solidFill>
                  <a:srgbClr val="00699E"/>
                </a:solidFill>
                <a:latin typeface="Carlito"/>
                <a:cs typeface="Carlito"/>
              </a:rPr>
              <a:t>speed </a:t>
            </a:r>
            <a:r>
              <a:rPr dirty="0">
                <a:solidFill>
                  <a:srgbClr val="00699E"/>
                </a:solidFill>
                <a:latin typeface="Carlito"/>
                <a:cs typeface="Carlito"/>
              </a:rPr>
              <a:t>and </a:t>
            </a:r>
            <a:r>
              <a:rPr spc="-8" dirty="0">
                <a:solidFill>
                  <a:srgbClr val="00699E"/>
                </a:solidFill>
                <a:latin typeface="Carlito"/>
                <a:cs typeface="Carlito"/>
              </a:rPr>
              <a:t>quality </a:t>
            </a:r>
            <a:r>
              <a:rPr spc="-15" dirty="0">
                <a:solidFill>
                  <a:srgbClr val="00699E"/>
                </a:solidFill>
                <a:latin typeface="Carlito"/>
                <a:cs typeface="Carlito"/>
              </a:rPr>
              <a:t>to </a:t>
            </a:r>
            <a:r>
              <a:rPr spc="-8" dirty="0">
                <a:solidFill>
                  <a:srgbClr val="00699E"/>
                </a:solidFill>
                <a:latin typeface="Carlito"/>
                <a:cs typeface="Carlito"/>
              </a:rPr>
              <a:t>be </a:t>
            </a:r>
            <a:r>
              <a:rPr spc="-15" dirty="0">
                <a:solidFill>
                  <a:srgbClr val="00699E"/>
                </a:solidFill>
                <a:latin typeface="Carlito"/>
                <a:cs typeface="Carlito"/>
              </a:rPr>
              <a:t>completed </a:t>
            </a:r>
            <a:r>
              <a:rPr dirty="0">
                <a:solidFill>
                  <a:srgbClr val="00699E"/>
                </a:solidFill>
                <a:latin typeface="Carlito"/>
                <a:cs typeface="Carlito"/>
              </a:rPr>
              <a:t>within the timeline and </a:t>
            </a:r>
            <a:r>
              <a:rPr spc="-8" dirty="0">
                <a:solidFill>
                  <a:srgbClr val="00699E"/>
                </a:solidFill>
                <a:latin typeface="Carlito"/>
                <a:cs typeface="Carlito"/>
              </a:rPr>
              <a:t>budget. </a:t>
            </a:r>
            <a:r>
              <a:rPr dirty="0">
                <a:solidFill>
                  <a:srgbClr val="00699E"/>
                </a:solidFill>
                <a:latin typeface="Carlito"/>
                <a:cs typeface="Carlito"/>
              </a:rPr>
              <a:t>If </a:t>
            </a:r>
            <a:r>
              <a:rPr spc="-8" dirty="0">
                <a:solidFill>
                  <a:srgbClr val="00699E"/>
                </a:solidFill>
                <a:latin typeface="Carlito"/>
                <a:cs typeface="Carlito"/>
              </a:rPr>
              <a:t>there </a:t>
            </a:r>
            <a:r>
              <a:rPr spc="-15" dirty="0">
                <a:solidFill>
                  <a:srgbClr val="00699E"/>
                </a:solidFill>
                <a:latin typeface="Carlito"/>
                <a:cs typeface="Carlito"/>
              </a:rPr>
              <a:t>are any </a:t>
            </a:r>
            <a:r>
              <a:rPr spc="-8" dirty="0">
                <a:solidFill>
                  <a:srgbClr val="00699E"/>
                </a:solidFill>
                <a:latin typeface="Carlito"/>
                <a:cs typeface="Carlito"/>
              </a:rPr>
              <a:t>slowdowns, </a:t>
            </a:r>
            <a:r>
              <a:rPr spc="-15" dirty="0">
                <a:solidFill>
                  <a:srgbClr val="00699E"/>
                </a:solidFill>
                <a:latin typeface="Carlito"/>
                <a:cs typeface="Carlito"/>
              </a:rPr>
              <a:t>delays, </a:t>
            </a:r>
            <a:r>
              <a:rPr spc="-8" dirty="0">
                <a:solidFill>
                  <a:srgbClr val="00699E"/>
                </a:solidFill>
                <a:latin typeface="Carlito"/>
                <a:cs typeface="Carlito"/>
              </a:rPr>
              <a:t>gaps, </a:t>
            </a:r>
            <a:r>
              <a:rPr dirty="0">
                <a:solidFill>
                  <a:srgbClr val="00699E"/>
                </a:solidFill>
                <a:latin typeface="Carlito"/>
                <a:cs typeface="Carlito"/>
              </a:rPr>
              <a:t>these will </a:t>
            </a:r>
            <a:r>
              <a:rPr spc="-8" dirty="0">
                <a:solidFill>
                  <a:srgbClr val="00699E"/>
                </a:solidFill>
                <a:latin typeface="Carlito"/>
                <a:cs typeface="Carlito"/>
              </a:rPr>
              <a:t>be identified </a:t>
            </a:r>
            <a:r>
              <a:rPr dirty="0">
                <a:solidFill>
                  <a:srgbClr val="00699E"/>
                </a:solidFill>
                <a:latin typeface="Carlito"/>
                <a:cs typeface="Carlito"/>
              </a:rPr>
              <a:t>and</a:t>
            </a:r>
            <a:r>
              <a:rPr spc="53" dirty="0">
                <a:solidFill>
                  <a:srgbClr val="00699E"/>
                </a:solidFill>
                <a:latin typeface="Carlito"/>
                <a:cs typeface="Carlito"/>
              </a:rPr>
              <a:t> </a:t>
            </a:r>
            <a:r>
              <a:rPr dirty="0">
                <a:solidFill>
                  <a:srgbClr val="00699E"/>
                </a:solidFill>
                <a:latin typeface="Carlito"/>
                <a:cs typeface="Carlito"/>
              </a:rPr>
              <a:t>the</a:t>
            </a:r>
            <a:endParaRPr>
              <a:latin typeface="Carlito"/>
              <a:cs typeface="Carlito"/>
            </a:endParaRPr>
          </a:p>
          <a:p>
            <a:pPr marL="1133475"/>
            <a:r>
              <a:rPr spc="-8" dirty="0">
                <a:solidFill>
                  <a:srgbClr val="00699E"/>
                </a:solidFill>
                <a:latin typeface="Carlito"/>
                <a:cs typeface="Carlito"/>
              </a:rPr>
              <a:t>manager </a:t>
            </a:r>
            <a:r>
              <a:rPr dirty="0">
                <a:solidFill>
                  <a:srgbClr val="00699E"/>
                </a:solidFill>
                <a:latin typeface="Carlito"/>
                <a:cs typeface="Carlito"/>
              </a:rPr>
              <a:t>will </a:t>
            </a:r>
            <a:r>
              <a:rPr spc="-15" dirty="0">
                <a:solidFill>
                  <a:srgbClr val="00699E"/>
                </a:solidFill>
                <a:latin typeface="Carlito"/>
                <a:cs typeface="Carlito"/>
              </a:rPr>
              <a:t>have to </a:t>
            </a:r>
            <a:r>
              <a:rPr spc="-23" dirty="0">
                <a:solidFill>
                  <a:srgbClr val="00699E"/>
                </a:solidFill>
                <a:latin typeface="Carlito"/>
                <a:cs typeface="Carlito"/>
              </a:rPr>
              <a:t>take </a:t>
            </a:r>
            <a:r>
              <a:rPr dirty="0">
                <a:solidFill>
                  <a:srgbClr val="00699E"/>
                </a:solidFill>
                <a:latin typeface="Carlito"/>
                <a:cs typeface="Carlito"/>
              </a:rPr>
              <a:t>action </a:t>
            </a:r>
            <a:r>
              <a:rPr spc="-8" dirty="0">
                <a:solidFill>
                  <a:srgbClr val="00699E"/>
                </a:solidFill>
                <a:latin typeface="Carlito"/>
                <a:cs typeface="Carlito"/>
              </a:rPr>
              <a:t>to </a:t>
            </a:r>
            <a:r>
              <a:rPr dirty="0">
                <a:solidFill>
                  <a:srgbClr val="00699E"/>
                </a:solidFill>
                <a:latin typeface="Carlito"/>
                <a:cs typeface="Carlito"/>
              </a:rPr>
              <a:t>“fix”</a:t>
            </a:r>
            <a:r>
              <a:rPr spc="45" dirty="0">
                <a:solidFill>
                  <a:srgbClr val="00699E"/>
                </a:solidFill>
                <a:latin typeface="Carlito"/>
                <a:cs typeface="Carlito"/>
              </a:rPr>
              <a:t> </a:t>
            </a:r>
            <a:r>
              <a:rPr dirty="0">
                <a:solidFill>
                  <a:srgbClr val="00699E"/>
                </a:solidFill>
                <a:latin typeface="Carlito"/>
                <a:cs typeface="Carlito"/>
              </a:rPr>
              <a:t>them.</a:t>
            </a:r>
            <a:endParaRPr>
              <a:latin typeface="Carlito"/>
              <a:cs typeface="Carlito"/>
            </a:endParaRPr>
          </a:p>
          <a:p>
            <a:pPr marL="1133475" marR="37148" lvl="1" indent="-428625">
              <a:buAutoNum type="arabicPeriod" startAt="5"/>
              <a:tabLst>
                <a:tab pos="1132523" algn="l"/>
                <a:tab pos="1133475" algn="l"/>
              </a:tabLst>
            </a:pPr>
            <a:r>
              <a:rPr u="sng" spc="-15" dirty="0">
                <a:solidFill>
                  <a:srgbClr val="00699E"/>
                </a:solidFill>
                <a:uFill>
                  <a:solidFill>
                    <a:srgbClr val="00699E"/>
                  </a:solidFill>
                </a:uFill>
                <a:latin typeface="Carlito"/>
                <a:cs typeface="Carlito"/>
              </a:rPr>
              <a:t>Closure</a:t>
            </a:r>
            <a:r>
              <a:rPr spc="-15" dirty="0">
                <a:solidFill>
                  <a:srgbClr val="00699E"/>
                </a:solidFill>
                <a:latin typeface="Carlito"/>
                <a:cs typeface="Carlito"/>
              </a:rPr>
              <a:t> </a:t>
            </a:r>
            <a:r>
              <a:rPr dirty="0">
                <a:solidFill>
                  <a:srgbClr val="00699E"/>
                </a:solidFill>
                <a:latin typeface="Carlito"/>
                <a:cs typeface="Carlito"/>
              </a:rPr>
              <a:t>– </a:t>
            </a:r>
            <a:r>
              <a:rPr spc="-8" dirty="0">
                <a:solidFill>
                  <a:srgbClr val="00699E"/>
                </a:solidFill>
                <a:latin typeface="Carlito"/>
                <a:cs typeface="Carlito"/>
              </a:rPr>
              <a:t>After </a:t>
            </a:r>
            <a:r>
              <a:rPr dirty="0">
                <a:solidFill>
                  <a:srgbClr val="00699E"/>
                </a:solidFill>
                <a:latin typeface="Carlito"/>
                <a:cs typeface="Carlito"/>
              </a:rPr>
              <a:t>all </a:t>
            </a:r>
            <a:r>
              <a:rPr spc="-15" dirty="0">
                <a:solidFill>
                  <a:srgbClr val="00699E"/>
                </a:solidFill>
                <a:latin typeface="Carlito"/>
                <a:cs typeface="Carlito"/>
              </a:rPr>
              <a:t>work </a:t>
            </a:r>
            <a:r>
              <a:rPr dirty="0">
                <a:solidFill>
                  <a:srgbClr val="00699E"/>
                </a:solidFill>
                <a:latin typeface="Carlito"/>
                <a:cs typeface="Carlito"/>
              </a:rPr>
              <a:t>is </a:t>
            </a:r>
            <a:r>
              <a:rPr spc="-8" dirty="0">
                <a:solidFill>
                  <a:srgbClr val="00699E"/>
                </a:solidFill>
                <a:latin typeface="Carlito"/>
                <a:cs typeface="Carlito"/>
              </a:rPr>
              <a:t>done </a:t>
            </a:r>
            <a:r>
              <a:rPr dirty="0">
                <a:solidFill>
                  <a:srgbClr val="00699E"/>
                </a:solidFill>
                <a:latin typeface="Carlito"/>
                <a:cs typeface="Carlito"/>
              </a:rPr>
              <a:t>and all </a:t>
            </a:r>
            <a:r>
              <a:rPr spc="-8" dirty="0">
                <a:solidFill>
                  <a:srgbClr val="00699E"/>
                </a:solidFill>
                <a:latin typeface="Carlito"/>
                <a:cs typeface="Carlito"/>
              </a:rPr>
              <a:t>deliverables </a:t>
            </a:r>
            <a:r>
              <a:rPr spc="-15" dirty="0">
                <a:solidFill>
                  <a:srgbClr val="00699E"/>
                </a:solidFill>
                <a:latin typeface="Carlito"/>
                <a:cs typeface="Carlito"/>
              </a:rPr>
              <a:t>are finalized, </a:t>
            </a:r>
            <a:r>
              <a:rPr dirty="0">
                <a:solidFill>
                  <a:srgbClr val="00699E"/>
                </a:solidFill>
                <a:latin typeface="Carlito"/>
                <a:cs typeface="Carlito"/>
              </a:rPr>
              <a:t>PM </a:t>
            </a:r>
            <a:r>
              <a:rPr spc="-8" dirty="0">
                <a:solidFill>
                  <a:srgbClr val="00699E"/>
                </a:solidFill>
                <a:latin typeface="Carlito"/>
                <a:cs typeface="Carlito"/>
              </a:rPr>
              <a:t>still has some </a:t>
            </a:r>
            <a:r>
              <a:rPr spc="-15" dirty="0">
                <a:solidFill>
                  <a:srgbClr val="00699E"/>
                </a:solidFill>
                <a:latin typeface="Carlito"/>
                <a:cs typeface="Carlito"/>
              </a:rPr>
              <a:t>work to </a:t>
            </a:r>
            <a:r>
              <a:rPr spc="-8" dirty="0">
                <a:solidFill>
                  <a:srgbClr val="00699E"/>
                </a:solidFill>
                <a:latin typeface="Carlito"/>
                <a:cs typeface="Carlito"/>
              </a:rPr>
              <a:t>do to </a:t>
            </a:r>
            <a:r>
              <a:rPr spc="-15" dirty="0">
                <a:solidFill>
                  <a:srgbClr val="00699E"/>
                </a:solidFill>
                <a:latin typeface="Carlito"/>
                <a:cs typeface="Carlito"/>
              </a:rPr>
              <a:t>formally complete </a:t>
            </a:r>
            <a:r>
              <a:rPr dirty="0">
                <a:solidFill>
                  <a:srgbClr val="00699E"/>
                </a:solidFill>
                <a:latin typeface="Carlito"/>
                <a:cs typeface="Carlito"/>
              </a:rPr>
              <a:t>the </a:t>
            </a:r>
            <a:r>
              <a:rPr spc="-15" dirty="0">
                <a:solidFill>
                  <a:srgbClr val="00699E"/>
                </a:solidFill>
                <a:latin typeface="Carlito"/>
                <a:cs typeface="Carlito"/>
              </a:rPr>
              <a:t>project. </a:t>
            </a:r>
            <a:r>
              <a:rPr spc="8" dirty="0">
                <a:solidFill>
                  <a:srgbClr val="00699E"/>
                </a:solidFill>
                <a:latin typeface="Carlito"/>
                <a:cs typeface="Carlito"/>
              </a:rPr>
              <a:t>This </a:t>
            </a:r>
            <a:r>
              <a:rPr spc="-15" dirty="0">
                <a:solidFill>
                  <a:srgbClr val="00699E"/>
                </a:solidFill>
                <a:latin typeface="Carlito"/>
                <a:cs typeface="Carlito"/>
              </a:rPr>
              <a:t>would </a:t>
            </a:r>
            <a:r>
              <a:rPr dirty="0">
                <a:solidFill>
                  <a:srgbClr val="00699E"/>
                </a:solidFill>
                <a:latin typeface="Carlito"/>
                <a:cs typeface="Carlito"/>
              </a:rPr>
              <a:t>include </a:t>
            </a:r>
            <a:r>
              <a:rPr spc="-8" dirty="0">
                <a:solidFill>
                  <a:srgbClr val="00699E"/>
                </a:solidFill>
                <a:latin typeface="Carlito"/>
                <a:cs typeface="Carlito"/>
              </a:rPr>
              <a:t>doing </a:t>
            </a:r>
            <a:r>
              <a:rPr dirty="0">
                <a:solidFill>
                  <a:srgbClr val="00699E"/>
                </a:solidFill>
                <a:latin typeface="Carlito"/>
                <a:cs typeface="Carlito"/>
              </a:rPr>
              <a:t>a </a:t>
            </a:r>
            <a:r>
              <a:rPr spc="-15" dirty="0">
                <a:solidFill>
                  <a:srgbClr val="00699E"/>
                </a:solidFill>
                <a:latin typeface="Carlito"/>
                <a:cs typeface="Carlito"/>
              </a:rPr>
              <a:t>formal  handover </a:t>
            </a:r>
            <a:r>
              <a:rPr spc="-8" dirty="0">
                <a:solidFill>
                  <a:srgbClr val="00699E"/>
                </a:solidFill>
                <a:latin typeface="Carlito"/>
                <a:cs typeface="Carlito"/>
              </a:rPr>
              <a:t>of </a:t>
            </a:r>
            <a:r>
              <a:rPr dirty="0">
                <a:solidFill>
                  <a:srgbClr val="00699E"/>
                </a:solidFill>
                <a:latin typeface="Carlito"/>
                <a:cs typeface="Carlito"/>
              </a:rPr>
              <a:t>the </a:t>
            </a:r>
            <a:r>
              <a:rPr spc="-15" dirty="0">
                <a:solidFill>
                  <a:srgbClr val="00699E"/>
                </a:solidFill>
                <a:latin typeface="Carlito"/>
                <a:cs typeface="Carlito"/>
              </a:rPr>
              <a:t>project product to </a:t>
            </a:r>
            <a:r>
              <a:rPr dirty="0">
                <a:solidFill>
                  <a:srgbClr val="00699E"/>
                </a:solidFill>
                <a:latin typeface="Carlito"/>
                <a:cs typeface="Carlito"/>
              </a:rPr>
              <a:t>the </a:t>
            </a:r>
            <a:r>
              <a:rPr spc="-8" dirty="0">
                <a:solidFill>
                  <a:srgbClr val="00699E"/>
                </a:solidFill>
                <a:latin typeface="Carlito"/>
                <a:cs typeface="Carlito"/>
              </a:rPr>
              <a:t>department or people </a:t>
            </a:r>
            <a:r>
              <a:rPr dirty="0">
                <a:solidFill>
                  <a:srgbClr val="00699E"/>
                </a:solidFill>
                <a:latin typeface="Carlito"/>
                <a:cs typeface="Carlito"/>
              </a:rPr>
              <a:t>it </a:t>
            </a:r>
            <a:r>
              <a:rPr spc="-8" dirty="0">
                <a:solidFill>
                  <a:srgbClr val="00699E"/>
                </a:solidFill>
                <a:latin typeface="Carlito"/>
                <a:cs typeface="Carlito"/>
              </a:rPr>
              <a:t>was designed </a:t>
            </a:r>
            <a:r>
              <a:rPr spc="-60" dirty="0">
                <a:solidFill>
                  <a:srgbClr val="00699E"/>
                </a:solidFill>
                <a:latin typeface="Carlito"/>
                <a:cs typeface="Carlito"/>
              </a:rPr>
              <a:t>for. </a:t>
            </a:r>
            <a:r>
              <a:rPr spc="-15" dirty="0">
                <a:solidFill>
                  <a:srgbClr val="00699E"/>
                </a:solidFill>
                <a:latin typeface="Carlito"/>
                <a:cs typeface="Carlito"/>
              </a:rPr>
              <a:t>Formal approval </a:t>
            </a:r>
            <a:r>
              <a:rPr dirty="0">
                <a:solidFill>
                  <a:srgbClr val="00699E"/>
                </a:solidFill>
                <a:latin typeface="Carlito"/>
                <a:cs typeface="Carlito"/>
              </a:rPr>
              <a:t>and sign-off </a:t>
            </a:r>
            <a:r>
              <a:rPr spc="-15" dirty="0">
                <a:solidFill>
                  <a:srgbClr val="00699E"/>
                </a:solidFill>
                <a:latin typeface="Carlito"/>
                <a:cs typeface="Carlito"/>
              </a:rPr>
              <a:t>have to </a:t>
            </a:r>
            <a:r>
              <a:rPr spc="-8" dirty="0">
                <a:solidFill>
                  <a:srgbClr val="00699E"/>
                </a:solidFill>
                <a:latin typeface="Carlito"/>
                <a:cs typeface="Carlito"/>
              </a:rPr>
              <a:t>be given by </a:t>
            </a:r>
            <a:r>
              <a:rPr dirty="0">
                <a:solidFill>
                  <a:srgbClr val="00699E"/>
                </a:solidFill>
                <a:latin typeface="Carlito"/>
                <a:cs typeface="Carlito"/>
              </a:rPr>
              <a:t>the </a:t>
            </a:r>
            <a:r>
              <a:rPr spc="-15" dirty="0">
                <a:solidFill>
                  <a:srgbClr val="00699E"/>
                </a:solidFill>
                <a:latin typeface="Carlito"/>
                <a:cs typeface="Carlito"/>
              </a:rPr>
              <a:t>Project </a:t>
            </a:r>
            <a:r>
              <a:rPr spc="-30" dirty="0">
                <a:solidFill>
                  <a:srgbClr val="00699E"/>
                </a:solidFill>
                <a:latin typeface="Carlito"/>
                <a:cs typeface="Carlito"/>
              </a:rPr>
              <a:t>Sponsor, </a:t>
            </a:r>
            <a:r>
              <a:rPr spc="-15" dirty="0">
                <a:solidFill>
                  <a:srgbClr val="00699E"/>
                </a:solidFill>
                <a:latin typeface="Carlito"/>
                <a:cs typeface="Carlito"/>
              </a:rPr>
              <a:t>confirming </a:t>
            </a:r>
            <a:r>
              <a:rPr dirty="0">
                <a:solidFill>
                  <a:srgbClr val="00699E"/>
                </a:solidFill>
                <a:latin typeface="Carlito"/>
                <a:cs typeface="Carlito"/>
              </a:rPr>
              <a:t>the  </a:t>
            </a:r>
            <a:r>
              <a:rPr spc="-8" dirty="0">
                <a:solidFill>
                  <a:srgbClr val="00699E"/>
                </a:solidFill>
                <a:latin typeface="Carlito"/>
                <a:cs typeface="Carlito"/>
              </a:rPr>
              <a:t>mission describer </a:t>
            </a:r>
            <a:r>
              <a:rPr dirty="0">
                <a:solidFill>
                  <a:srgbClr val="00699E"/>
                </a:solidFill>
                <a:latin typeface="Carlito"/>
                <a:cs typeface="Carlito"/>
              </a:rPr>
              <a:t>in the </a:t>
            </a:r>
            <a:r>
              <a:rPr spc="-8" dirty="0">
                <a:solidFill>
                  <a:srgbClr val="00699E"/>
                </a:solidFill>
                <a:latin typeface="Carlito"/>
                <a:cs typeface="Carlito"/>
              </a:rPr>
              <a:t>initiation phase has been achieved. </a:t>
            </a:r>
            <a:r>
              <a:rPr spc="-15" dirty="0">
                <a:solidFill>
                  <a:srgbClr val="00699E"/>
                </a:solidFill>
                <a:latin typeface="Carlito"/>
                <a:cs typeface="Carlito"/>
              </a:rPr>
              <a:t>Last </a:t>
            </a:r>
            <a:r>
              <a:rPr spc="-8" dirty="0">
                <a:solidFill>
                  <a:srgbClr val="00699E"/>
                </a:solidFill>
                <a:latin typeface="Carlito"/>
                <a:cs typeface="Carlito"/>
              </a:rPr>
              <a:t>but not </a:t>
            </a:r>
            <a:r>
              <a:rPr dirty="0">
                <a:solidFill>
                  <a:srgbClr val="00699E"/>
                </a:solidFill>
                <a:latin typeface="Carlito"/>
                <a:cs typeface="Carlito"/>
              </a:rPr>
              <a:t>the </a:t>
            </a:r>
            <a:r>
              <a:rPr spc="-8" dirty="0">
                <a:solidFill>
                  <a:srgbClr val="00699E"/>
                </a:solidFill>
                <a:latin typeface="Carlito"/>
                <a:cs typeface="Carlito"/>
              </a:rPr>
              <a:t>least, </a:t>
            </a:r>
            <a:r>
              <a:rPr dirty="0">
                <a:solidFill>
                  <a:srgbClr val="00699E"/>
                </a:solidFill>
                <a:latin typeface="Carlito"/>
                <a:cs typeface="Carlito"/>
              </a:rPr>
              <a:t>the PM </a:t>
            </a:r>
            <a:r>
              <a:rPr spc="-8" dirty="0">
                <a:solidFill>
                  <a:srgbClr val="00699E"/>
                </a:solidFill>
                <a:latin typeface="Carlito"/>
                <a:cs typeface="Carlito"/>
              </a:rPr>
              <a:t>has </a:t>
            </a:r>
            <a:r>
              <a:rPr spc="-15" dirty="0">
                <a:solidFill>
                  <a:srgbClr val="00699E"/>
                </a:solidFill>
                <a:latin typeface="Carlito"/>
                <a:cs typeface="Carlito"/>
              </a:rPr>
              <a:t>to gather </a:t>
            </a:r>
            <a:r>
              <a:rPr dirty="0">
                <a:solidFill>
                  <a:srgbClr val="00699E"/>
                </a:solidFill>
                <a:latin typeface="Carlito"/>
                <a:cs typeface="Carlito"/>
              </a:rPr>
              <a:t>the </a:t>
            </a:r>
            <a:r>
              <a:rPr spc="-8" dirty="0">
                <a:solidFill>
                  <a:srgbClr val="00699E"/>
                </a:solidFill>
                <a:latin typeface="Carlito"/>
                <a:cs typeface="Carlito"/>
              </a:rPr>
              <a:t>team </a:t>
            </a:r>
            <a:r>
              <a:rPr dirty="0">
                <a:solidFill>
                  <a:srgbClr val="00699E"/>
                </a:solidFill>
                <a:latin typeface="Carlito"/>
                <a:cs typeface="Carlito"/>
              </a:rPr>
              <a:t>and </a:t>
            </a:r>
            <a:r>
              <a:rPr spc="-15" dirty="0">
                <a:solidFill>
                  <a:srgbClr val="00699E"/>
                </a:solidFill>
                <a:latin typeface="Carlito"/>
                <a:cs typeface="Carlito"/>
              </a:rPr>
              <a:t>stakeholders into </a:t>
            </a:r>
            <a:r>
              <a:rPr dirty="0">
                <a:solidFill>
                  <a:srgbClr val="00699E"/>
                </a:solidFill>
                <a:latin typeface="Carlito"/>
                <a:cs typeface="Carlito"/>
              </a:rPr>
              <a:t>a meeting </a:t>
            </a:r>
            <a:r>
              <a:rPr spc="-15" dirty="0">
                <a:solidFill>
                  <a:srgbClr val="00699E"/>
                </a:solidFill>
                <a:latin typeface="Carlito"/>
                <a:cs typeface="Carlito"/>
              </a:rPr>
              <a:t>to </a:t>
            </a:r>
            <a:r>
              <a:rPr spc="-8" dirty="0">
                <a:solidFill>
                  <a:srgbClr val="00699E"/>
                </a:solidFill>
                <a:latin typeface="Carlito"/>
                <a:cs typeface="Carlito"/>
              </a:rPr>
              <a:t>discuss </a:t>
            </a:r>
            <a:r>
              <a:rPr dirty="0">
                <a:solidFill>
                  <a:srgbClr val="00699E"/>
                </a:solidFill>
                <a:latin typeface="Carlito"/>
                <a:cs typeface="Carlito"/>
              </a:rPr>
              <a:t>the  </a:t>
            </a:r>
            <a:r>
              <a:rPr spc="-8" dirty="0">
                <a:solidFill>
                  <a:srgbClr val="00699E"/>
                </a:solidFill>
                <a:latin typeface="Carlito"/>
                <a:cs typeface="Carlito"/>
              </a:rPr>
              <a:t>Lessons Learned </a:t>
            </a:r>
            <a:r>
              <a:rPr dirty="0">
                <a:solidFill>
                  <a:srgbClr val="00699E"/>
                </a:solidFill>
                <a:latin typeface="Carlito"/>
                <a:cs typeface="Carlito"/>
              </a:rPr>
              <a:t>– </a:t>
            </a:r>
            <a:r>
              <a:rPr spc="-8" dirty="0">
                <a:solidFill>
                  <a:srgbClr val="00699E"/>
                </a:solidFill>
                <a:latin typeface="Carlito"/>
                <a:cs typeface="Carlito"/>
              </a:rPr>
              <a:t>what </a:t>
            </a:r>
            <a:r>
              <a:rPr spc="-15" dirty="0">
                <a:solidFill>
                  <a:srgbClr val="00699E"/>
                </a:solidFill>
                <a:latin typeface="Carlito"/>
                <a:cs typeface="Carlito"/>
              </a:rPr>
              <a:t>went </a:t>
            </a:r>
            <a:r>
              <a:rPr spc="-8" dirty="0">
                <a:solidFill>
                  <a:srgbClr val="00699E"/>
                </a:solidFill>
                <a:latin typeface="Carlito"/>
                <a:cs typeface="Carlito"/>
              </a:rPr>
              <a:t>well, what did not go that well, </a:t>
            </a:r>
            <a:r>
              <a:rPr dirty="0">
                <a:solidFill>
                  <a:srgbClr val="00699E"/>
                </a:solidFill>
                <a:latin typeface="Carlito"/>
                <a:cs typeface="Carlito"/>
              </a:rPr>
              <a:t>and </a:t>
            </a:r>
            <a:r>
              <a:rPr spc="-8" dirty="0">
                <a:solidFill>
                  <a:srgbClr val="00699E"/>
                </a:solidFill>
                <a:latin typeface="Carlito"/>
                <a:cs typeface="Carlito"/>
              </a:rPr>
              <a:t>what can be done </a:t>
            </a:r>
            <a:r>
              <a:rPr spc="-15" dirty="0">
                <a:solidFill>
                  <a:srgbClr val="00699E"/>
                </a:solidFill>
                <a:latin typeface="Carlito"/>
                <a:cs typeface="Carlito"/>
              </a:rPr>
              <a:t>better </a:t>
            </a:r>
            <a:r>
              <a:rPr spc="-8" dirty="0">
                <a:solidFill>
                  <a:srgbClr val="00699E"/>
                </a:solidFill>
                <a:latin typeface="Carlito"/>
                <a:cs typeface="Carlito"/>
              </a:rPr>
              <a:t>during </a:t>
            </a:r>
            <a:r>
              <a:rPr dirty="0">
                <a:solidFill>
                  <a:srgbClr val="00699E"/>
                </a:solidFill>
                <a:latin typeface="Carlito"/>
                <a:cs typeface="Carlito"/>
              </a:rPr>
              <a:t>the </a:t>
            </a:r>
            <a:r>
              <a:rPr spc="-8" dirty="0">
                <a:solidFill>
                  <a:srgbClr val="00699E"/>
                </a:solidFill>
                <a:latin typeface="Carlito"/>
                <a:cs typeface="Carlito"/>
              </a:rPr>
              <a:t>next similar </a:t>
            </a:r>
            <a:r>
              <a:rPr spc="-15" dirty="0">
                <a:solidFill>
                  <a:srgbClr val="00699E"/>
                </a:solidFill>
                <a:latin typeface="Carlito"/>
                <a:cs typeface="Carlito"/>
              </a:rPr>
              <a:t>project. </a:t>
            </a:r>
            <a:r>
              <a:rPr spc="-8" dirty="0">
                <a:solidFill>
                  <a:srgbClr val="00699E"/>
                </a:solidFill>
                <a:latin typeface="Carlito"/>
                <a:cs typeface="Carlito"/>
              </a:rPr>
              <a:t>Continuous improvement </a:t>
            </a:r>
            <a:r>
              <a:rPr dirty="0">
                <a:solidFill>
                  <a:srgbClr val="00699E"/>
                </a:solidFill>
                <a:latin typeface="Carlito"/>
                <a:cs typeface="Carlito"/>
              </a:rPr>
              <a:t>is also </a:t>
            </a:r>
            <a:r>
              <a:rPr spc="-8" dirty="0">
                <a:solidFill>
                  <a:srgbClr val="00699E"/>
                </a:solidFill>
                <a:latin typeface="Carlito"/>
                <a:cs typeface="Carlito"/>
              </a:rPr>
              <a:t>very  important </a:t>
            </a:r>
            <a:r>
              <a:rPr dirty="0">
                <a:solidFill>
                  <a:srgbClr val="00699E"/>
                </a:solidFill>
                <a:latin typeface="Carlito"/>
                <a:cs typeface="Carlito"/>
              </a:rPr>
              <a:t>in </a:t>
            </a:r>
            <a:r>
              <a:rPr spc="-15" dirty="0">
                <a:solidFill>
                  <a:srgbClr val="00699E"/>
                </a:solidFill>
                <a:latin typeface="Carlito"/>
                <a:cs typeface="Carlito"/>
              </a:rPr>
              <a:t>projects, </a:t>
            </a:r>
            <a:r>
              <a:rPr dirty="0">
                <a:solidFill>
                  <a:srgbClr val="00699E"/>
                </a:solidFill>
                <a:latin typeface="Carlito"/>
                <a:cs typeface="Carlito"/>
              </a:rPr>
              <a:t>as PMs </a:t>
            </a:r>
            <a:r>
              <a:rPr spc="-15" dirty="0">
                <a:solidFill>
                  <a:srgbClr val="00699E"/>
                </a:solidFill>
                <a:latin typeface="Carlito"/>
                <a:cs typeface="Carlito"/>
              </a:rPr>
              <a:t>constantly </a:t>
            </a:r>
            <a:r>
              <a:rPr dirty="0">
                <a:solidFill>
                  <a:srgbClr val="00699E"/>
                </a:solidFill>
                <a:latin typeface="Carlito"/>
                <a:cs typeface="Carlito"/>
              </a:rPr>
              <a:t>learn </a:t>
            </a:r>
            <a:r>
              <a:rPr spc="-8" dirty="0">
                <a:solidFill>
                  <a:srgbClr val="00699E"/>
                </a:solidFill>
                <a:latin typeface="Carlito"/>
                <a:cs typeface="Carlito"/>
              </a:rPr>
              <a:t>new </a:t>
            </a:r>
            <a:r>
              <a:rPr dirty="0">
                <a:solidFill>
                  <a:srgbClr val="00699E"/>
                </a:solidFill>
                <a:latin typeface="Carlito"/>
                <a:cs typeface="Carlito"/>
              </a:rPr>
              <a:t>things and </a:t>
            </a:r>
            <a:r>
              <a:rPr spc="-8" dirty="0">
                <a:solidFill>
                  <a:srgbClr val="00699E"/>
                </a:solidFill>
                <a:latin typeface="Carlito"/>
                <a:cs typeface="Carlito"/>
              </a:rPr>
              <a:t>build on </a:t>
            </a:r>
            <a:r>
              <a:rPr dirty="0">
                <a:solidFill>
                  <a:srgbClr val="00699E"/>
                </a:solidFill>
                <a:latin typeface="Carlito"/>
                <a:cs typeface="Carlito"/>
              </a:rPr>
              <a:t>their </a:t>
            </a:r>
            <a:r>
              <a:rPr spc="-8" dirty="0">
                <a:solidFill>
                  <a:srgbClr val="00699E"/>
                </a:solidFill>
                <a:latin typeface="Carlito"/>
                <a:cs typeface="Carlito"/>
              </a:rPr>
              <a:t>expertise. </a:t>
            </a:r>
            <a:r>
              <a:rPr spc="-15" dirty="0">
                <a:solidFill>
                  <a:srgbClr val="00699E"/>
                </a:solidFill>
                <a:latin typeface="Carlito"/>
                <a:cs typeface="Carlito"/>
              </a:rPr>
              <a:t>Formally </a:t>
            </a:r>
            <a:r>
              <a:rPr spc="-8" dirty="0">
                <a:solidFill>
                  <a:srgbClr val="00699E"/>
                </a:solidFill>
                <a:latin typeface="Carlito"/>
                <a:cs typeface="Carlito"/>
              </a:rPr>
              <a:t>documenting </a:t>
            </a:r>
            <a:r>
              <a:rPr dirty="0">
                <a:solidFill>
                  <a:srgbClr val="00699E"/>
                </a:solidFill>
                <a:latin typeface="Carlito"/>
                <a:cs typeface="Carlito"/>
              </a:rPr>
              <a:t>the </a:t>
            </a:r>
            <a:r>
              <a:rPr spc="-15" dirty="0">
                <a:solidFill>
                  <a:srgbClr val="00699E"/>
                </a:solidFill>
                <a:latin typeface="Carlito"/>
                <a:cs typeface="Carlito"/>
              </a:rPr>
              <a:t>feedback </a:t>
            </a:r>
            <a:r>
              <a:rPr spc="-23" dirty="0">
                <a:solidFill>
                  <a:srgbClr val="00699E"/>
                </a:solidFill>
                <a:latin typeface="Carlito"/>
                <a:cs typeface="Carlito"/>
              </a:rPr>
              <a:t>for </a:t>
            </a:r>
            <a:r>
              <a:rPr spc="-8" dirty="0">
                <a:solidFill>
                  <a:srgbClr val="00699E"/>
                </a:solidFill>
                <a:latin typeface="Carlito"/>
                <a:cs typeface="Carlito"/>
              </a:rPr>
              <a:t>the </a:t>
            </a:r>
            <a:r>
              <a:rPr spc="-15" dirty="0">
                <a:solidFill>
                  <a:srgbClr val="00699E"/>
                </a:solidFill>
                <a:latin typeface="Carlito"/>
                <a:cs typeface="Carlito"/>
              </a:rPr>
              <a:t>project </a:t>
            </a:r>
            <a:r>
              <a:rPr dirty="0">
                <a:solidFill>
                  <a:srgbClr val="00699E"/>
                </a:solidFill>
                <a:latin typeface="Carlito"/>
                <a:cs typeface="Carlito"/>
              </a:rPr>
              <a:t>is a </a:t>
            </a:r>
            <a:r>
              <a:rPr spc="-23" dirty="0">
                <a:solidFill>
                  <a:srgbClr val="00699E"/>
                </a:solidFill>
                <a:latin typeface="Carlito"/>
                <a:cs typeface="Carlito"/>
              </a:rPr>
              <a:t>key </a:t>
            </a:r>
            <a:r>
              <a:rPr spc="-8" dirty="0">
                <a:solidFill>
                  <a:srgbClr val="00699E"/>
                </a:solidFill>
                <a:latin typeface="Carlito"/>
                <a:cs typeface="Carlito"/>
              </a:rPr>
              <a:t>driver of</a:t>
            </a:r>
            <a:r>
              <a:rPr spc="195" dirty="0">
                <a:solidFill>
                  <a:srgbClr val="00699E"/>
                </a:solidFill>
                <a:latin typeface="Carlito"/>
                <a:cs typeface="Carlito"/>
              </a:rPr>
              <a:t> </a:t>
            </a:r>
            <a:r>
              <a:rPr dirty="0">
                <a:solidFill>
                  <a:srgbClr val="00699E"/>
                </a:solidFill>
                <a:latin typeface="Carlito"/>
                <a:cs typeface="Carlito"/>
              </a:rPr>
              <a:t>this</a:t>
            </a:r>
            <a:endParaRPr>
              <a:latin typeface="Carlito"/>
              <a:cs typeface="Carlito"/>
            </a:endParaRPr>
          </a:p>
        </p:txBody>
      </p:sp>
      <p:sp>
        <p:nvSpPr>
          <p:cNvPr id="15" name="object 15"/>
          <p:cNvSpPr txBox="1"/>
          <p:nvPr/>
        </p:nvSpPr>
        <p:spPr>
          <a:xfrm>
            <a:off x="1966341" y="8474964"/>
            <a:ext cx="802005" cy="296235"/>
          </a:xfrm>
          <a:prstGeom prst="rect">
            <a:avLst/>
          </a:prstGeom>
        </p:spPr>
        <p:txBody>
          <a:bodyPr vert="horz" wrap="square" lIns="0" tIns="19050" rIns="0" bIns="0" rtlCol="0">
            <a:spAutoFit/>
          </a:bodyPr>
          <a:lstStyle/>
          <a:p>
            <a:pPr marL="19050">
              <a:spcBef>
                <a:spcPts val="150"/>
              </a:spcBef>
            </a:pPr>
            <a:r>
              <a:rPr spc="-15" dirty="0">
                <a:solidFill>
                  <a:srgbClr val="00699E"/>
                </a:solidFill>
                <a:latin typeface="Carlito"/>
                <a:cs typeface="Carlito"/>
              </a:rPr>
              <a:t>process.</a:t>
            </a:r>
            <a:endParaRPr>
              <a:latin typeface="Carlito"/>
              <a:cs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2">
            <a:extLst>
              <a:ext uri="{FF2B5EF4-FFF2-40B4-BE49-F238E27FC236}">
                <a16:creationId xmlns:a16="http://schemas.microsoft.com/office/drawing/2014/main" id="{619BD1B4-CA0F-B0FD-4A73-631ED9650B60}"/>
              </a:ext>
            </a:extLst>
          </p:cNvPr>
          <p:cNvSpPr/>
          <p:nvPr/>
        </p:nvSpPr>
        <p:spPr>
          <a:xfrm>
            <a:off x="0" y="0"/>
            <a:ext cx="5624437"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2" name="object 2"/>
          <p:cNvSpPr txBox="1">
            <a:spLocks noGrp="1"/>
          </p:cNvSpPr>
          <p:nvPr>
            <p:ph type="title"/>
          </p:nvPr>
        </p:nvSpPr>
        <p:spPr>
          <a:xfrm>
            <a:off x="29337" y="-12879"/>
            <a:ext cx="6380225" cy="1004121"/>
          </a:xfrm>
          <a:prstGeom prst="rect">
            <a:avLst/>
          </a:prstGeom>
        </p:spPr>
        <p:txBody>
          <a:bodyPr vert="horz" wrap="square" lIns="0" tIns="19050" rIns="0" bIns="0" rtlCol="0">
            <a:spAutoFit/>
          </a:bodyPr>
          <a:lstStyle/>
          <a:p>
            <a:pPr marL="19050">
              <a:spcBef>
                <a:spcPts val="150"/>
              </a:spcBef>
            </a:pPr>
            <a:r>
              <a:rPr spc="-278" dirty="0"/>
              <a:t>Project</a:t>
            </a:r>
            <a:r>
              <a:rPr spc="-495" dirty="0"/>
              <a:t> </a:t>
            </a:r>
            <a:r>
              <a:rPr spc="-323" dirty="0"/>
              <a:t>Selection</a:t>
            </a:r>
          </a:p>
        </p:txBody>
      </p:sp>
      <p:sp>
        <p:nvSpPr>
          <p:cNvPr id="3" name="object 3"/>
          <p:cNvSpPr/>
          <p:nvPr/>
        </p:nvSpPr>
        <p:spPr>
          <a:xfrm>
            <a:off x="5597271" y="3291840"/>
            <a:ext cx="5232654" cy="5148072"/>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9385553" y="5825872"/>
            <a:ext cx="2808921"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Can </a:t>
            </a:r>
            <a:r>
              <a:rPr sz="2700" b="1" dirty="0">
                <a:solidFill>
                  <a:srgbClr val="0075B1"/>
                </a:solidFill>
                <a:latin typeface="Carlito"/>
                <a:cs typeface="Carlito"/>
              </a:rPr>
              <a:t>it be</a:t>
            </a:r>
            <a:r>
              <a:rPr sz="2700" b="1" spc="-143" dirty="0">
                <a:solidFill>
                  <a:srgbClr val="0075B1"/>
                </a:solidFill>
                <a:latin typeface="Carlito"/>
                <a:cs typeface="Carlito"/>
              </a:rPr>
              <a:t> </a:t>
            </a:r>
            <a:r>
              <a:rPr sz="2700" b="1" spc="-23" dirty="0">
                <a:solidFill>
                  <a:srgbClr val="0075B1"/>
                </a:solidFill>
                <a:latin typeface="Carlito"/>
                <a:cs typeface="Carlito"/>
              </a:rPr>
              <a:t>executed?</a:t>
            </a:r>
            <a:endParaRPr sz="2700">
              <a:latin typeface="Carlito"/>
              <a:cs typeface="Carlito"/>
            </a:endParaRPr>
          </a:p>
        </p:txBody>
      </p:sp>
      <p:sp>
        <p:nvSpPr>
          <p:cNvPr id="5" name="object 5"/>
          <p:cNvSpPr txBox="1"/>
          <p:nvPr/>
        </p:nvSpPr>
        <p:spPr>
          <a:xfrm>
            <a:off x="10820018" y="4374260"/>
            <a:ext cx="4669155"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Can </a:t>
            </a:r>
            <a:r>
              <a:rPr sz="2700" b="1" dirty="0">
                <a:solidFill>
                  <a:srgbClr val="0075B1"/>
                </a:solidFill>
                <a:latin typeface="Carlito"/>
                <a:cs typeface="Carlito"/>
              </a:rPr>
              <a:t>it </a:t>
            </a:r>
            <a:r>
              <a:rPr sz="2700" b="1" spc="-8" dirty="0">
                <a:solidFill>
                  <a:srgbClr val="0075B1"/>
                </a:solidFill>
                <a:latin typeface="Carlito"/>
                <a:cs typeface="Carlito"/>
              </a:rPr>
              <a:t>deliver </a:t>
            </a:r>
            <a:r>
              <a:rPr sz="2700" b="1" spc="-23" dirty="0">
                <a:solidFill>
                  <a:srgbClr val="0075B1"/>
                </a:solidFill>
                <a:latin typeface="Carlito"/>
                <a:cs typeface="Carlito"/>
              </a:rPr>
              <a:t>expected</a:t>
            </a:r>
            <a:r>
              <a:rPr sz="2700" b="1" spc="-127" dirty="0">
                <a:solidFill>
                  <a:srgbClr val="0075B1"/>
                </a:solidFill>
                <a:latin typeface="Carlito"/>
                <a:cs typeface="Carlito"/>
              </a:rPr>
              <a:t> </a:t>
            </a:r>
            <a:r>
              <a:rPr sz="2700" b="1" spc="-8" dirty="0">
                <a:solidFill>
                  <a:srgbClr val="0075B1"/>
                </a:solidFill>
                <a:latin typeface="Carlito"/>
                <a:cs typeface="Carlito"/>
              </a:rPr>
              <a:t>benefits?</a:t>
            </a:r>
            <a:endParaRPr sz="2700">
              <a:latin typeface="Carlito"/>
              <a:cs typeface="Carlito"/>
            </a:endParaRPr>
          </a:p>
        </p:txBody>
      </p:sp>
      <p:sp>
        <p:nvSpPr>
          <p:cNvPr id="6" name="object 6"/>
          <p:cNvSpPr txBox="1"/>
          <p:nvPr/>
        </p:nvSpPr>
        <p:spPr>
          <a:xfrm>
            <a:off x="10113645" y="5100067"/>
            <a:ext cx="3848100"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Do we </a:t>
            </a:r>
            <a:r>
              <a:rPr sz="2700" b="1" spc="-23" dirty="0">
                <a:solidFill>
                  <a:srgbClr val="0075B1"/>
                </a:solidFill>
                <a:latin typeface="Carlito"/>
                <a:cs typeface="Carlito"/>
              </a:rPr>
              <a:t>have </a:t>
            </a:r>
            <a:r>
              <a:rPr sz="2700" b="1" dirty="0">
                <a:solidFill>
                  <a:srgbClr val="0075B1"/>
                </a:solidFill>
                <a:latin typeface="Carlito"/>
                <a:cs typeface="Carlito"/>
              </a:rPr>
              <a:t>the</a:t>
            </a:r>
            <a:r>
              <a:rPr sz="2700" b="1" spc="-120" dirty="0">
                <a:solidFill>
                  <a:srgbClr val="0075B1"/>
                </a:solidFill>
                <a:latin typeface="Carlito"/>
                <a:cs typeface="Carlito"/>
              </a:rPr>
              <a:t> </a:t>
            </a:r>
            <a:r>
              <a:rPr sz="2700" b="1" spc="-15" dirty="0">
                <a:solidFill>
                  <a:srgbClr val="0075B1"/>
                </a:solidFill>
                <a:latin typeface="Carlito"/>
                <a:cs typeface="Carlito"/>
              </a:rPr>
              <a:t>resources?</a:t>
            </a:r>
            <a:endParaRPr sz="2700">
              <a:latin typeface="Carlito"/>
              <a:cs typeface="Carlito"/>
            </a:endParaRPr>
          </a:p>
        </p:txBody>
      </p:sp>
      <p:sp>
        <p:nvSpPr>
          <p:cNvPr id="7" name="object 7"/>
          <p:cNvSpPr txBox="1"/>
          <p:nvPr/>
        </p:nvSpPr>
        <p:spPr>
          <a:xfrm>
            <a:off x="7022210" y="4386454"/>
            <a:ext cx="2354580" cy="1127232"/>
          </a:xfrm>
          <a:prstGeom prst="rect">
            <a:avLst/>
          </a:prstGeom>
        </p:spPr>
        <p:txBody>
          <a:bodyPr vert="horz" wrap="square" lIns="0" tIns="19050" rIns="0" bIns="0" rtlCol="0">
            <a:spAutoFit/>
          </a:bodyPr>
          <a:lstStyle/>
          <a:p>
            <a:pPr marL="19050" marR="7620" indent="339090">
              <a:spcBef>
                <a:spcPts val="150"/>
              </a:spcBef>
            </a:pPr>
            <a:r>
              <a:rPr sz="3600" b="1" spc="-23" dirty="0">
                <a:solidFill>
                  <a:srgbClr val="FFC000"/>
                </a:solidFill>
                <a:latin typeface="Carlito"/>
                <a:cs typeface="Carlito"/>
              </a:rPr>
              <a:t>PROJECT  </a:t>
            </a:r>
            <a:r>
              <a:rPr sz="3600" b="1" spc="-188" dirty="0">
                <a:solidFill>
                  <a:srgbClr val="FFC000"/>
                </a:solidFill>
                <a:latin typeface="Carlito"/>
                <a:cs typeface="Carlito"/>
              </a:rPr>
              <a:t>V</a:t>
            </a:r>
            <a:r>
              <a:rPr sz="3600" b="1" dirty="0">
                <a:solidFill>
                  <a:srgbClr val="FFC000"/>
                </a:solidFill>
                <a:latin typeface="Carlito"/>
                <a:cs typeface="Carlito"/>
              </a:rPr>
              <a:t>ALI</a:t>
            </a:r>
            <a:r>
              <a:rPr sz="3600" b="1" spc="-90" dirty="0">
                <a:solidFill>
                  <a:srgbClr val="FFC000"/>
                </a:solidFill>
                <a:latin typeface="Carlito"/>
                <a:cs typeface="Carlito"/>
              </a:rPr>
              <a:t>D</a:t>
            </a:r>
            <a:r>
              <a:rPr sz="3600" b="1" spc="-285" dirty="0">
                <a:solidFill>
                  <a:srgbClr val="FFC000"/>
                </a:solidFill>
                <a:latin typeface="Carlito"/>
                <a:cs typeface="Carlito"/>
              </a:rPr>
              <a:t>A</a:t>
            </a:r>
            <a:r>
              <a:rPr sz="3600" b="1" spc="-8" dirty="0">
                <a:solidFill>
                  <a:srgbClr val="FFC000"/>
                </a:solidFill>
                <a:latin typeface="Carlito"/>
                <a:cs typeface="Carlito"/>
              </a:rPr>
              <a:t>TION</a:t>
            </a:r>
            <a:endParaRPr sz="3600">
              <a:latin typeface="Carlito"/>
              <a:cs typeface="Carlito"/>
            </a:endParaRPr>
          </a:p>
        </p:txBody>
      </p:sp>
      <p:grpSp>
        <p:nvGrpSpPr>
          <p:cNvPr id="8" name="object 8"/>
          <p:cNvGrpSpPr/>
          <p:nvPr/>
        </p:nvGrpSpPr>
        <p:grpSpPr>
          <a:xfrm>
            <a:off x="5698807" y="1213294"/>
            <a:ext cx="5675948" cy="1751648"/>
            <a:chOff x="3799204" y="808862"/>
            <a:chExt cx="3783965" cy="1167765"/>
          </a:xfrm>
        </p:grpSpPr>
        <p:sp>
          <p:nvSpPr>
            <p:cNvPr id="9" name="object 9"/>
            <p:cNvSpPr/>
            <p:nvPr/>
          </p:nvSpPr>
          <p:spPr>
            <a:xfrm>
              <a:off x="5561837" y="1086357"/>
              <a:ext cx="1089025" cy="570230"/>
            </a:xfrm>
            <a:custGeom>
              <a:avLst/>
              <a:gdLst/>
              <a:ahLst/>
              <a:cxnLst/>
              <a:rect l="l" t="t" r="r" b="b"/>
              <a:pathLst>
                <a:path w="1089025" h="570230">
                  <a:moveTo>
                    <a:pt x="827009" y="410210"/>
                  </a:moveTo>
                  <a:lnTo>
                    <a:pt x="665226" y="410210"/>
                  </a:lnTo>
                  <a:lnTo>
                    <a:pt x="768858" y="441960"/>
                  </a:lnTo>
                  <a:lnTo>
                    <a:pt x="770254" y="502920"/>
                  </a:lnTo>
                  <a:lnTo>
                    <a:pt x="770254" y="505460"/>
                  </a:lnTo>
                  <a:lnTo>
                    <a:pt x="770509" y="506729"/>
                  </a:lnTo>
                  <a:lnTo>
                    <a:pt x="800353" y="521970"/>
                  </a:lnTo>
                  <a:lnTo>
                    <a:pt x="807338" y="524510"/>
                  </a:lnTo>
                  <a:lnTo>
                    <a:pt x="812926" y="525779"/>
                  </a:lnTo>
                  <a:lnTo>
                    <a:pt x="816990" y="527050"/>
                  </a:lnTo>
                  <a:lnTo>
                    <a:pt x="824102" y="527050"/>
                  </a:lnTo>
                  <a:lnTo>
                    <a:pt x="828166" y="525779"/>
                  </a:lnTo>
                  <a:lnTo>
                    <a:pt x="829437" y="523239"/>
                  </a:lnTo>
                  <a:lnTo>
                    <a:pt x="830452" y="516889"/>
                  </a:lnTo>
                  <a:lnTo>
                    <a:pt x="830407" y="505460"/>
                  </a:lnTo>
                  <a:lnTo>
                    <a:pt x="827009" y="410210"/>
                  </a:lnTo>
                  <a:close/>
                </a:path>
                <a:path w="1089025" h="570230">
                  <a:moveTo>
                    <a:pt x="761619" y="205739"/>
                  </a:moveTo>
                  <a:lnTo>
                    <a:pt x="750442" y="205739"/>
                  </a:lnTo>
                  <a:lnTo>
                    <a:pt x="748791" y="207010"/>
                  </a:lnTo>
                  <a:lnTo>
                    <a:pt x="747267" y="208279"/>
                  </a:lnTo>
                  <a:lnTo>
                    <a:pt x="745616" y="209550"/>
                  </a:lnTo>
                  <a:lnTo>
                    <a:pt x="744092" y="212089"/>
                  </a:lnTo>
                  <a:lnTo>
                    <a:pt x="583184" y="430529"/>
                  </a:lnTo>
                  <a:lnTo>
                    <a:pt x="580009" y="434339"/>
                  </a:lnTo>
                  <a:lnTo>
                    <a:pt x="577723" y="438150"/>
                  </a:lnTo>
                  <a:lnTo>
                    <a:pt x="576326" y="440689"/>
                  </a:lnTo>
                  <a:lnTo>
                    <a:pt x="574928" y="444500"/>
                  </a:lnTo>
                  <a:lnTo>
                    <a:pt x="574801" y="447039"/>
                  </a:lnTo>
                  <a:lnTo>
                    <a:pt x="575690" y="448310"/>
                  </a:lnTo>
                  <a:lnTo>
                    <a:pt x="576579" y="450850"/>
                  </a:lnTo>
                  <a:lnTo>
                    <a:pt x="578865" y="452120"/>
                  </a:lnTo>
                  <a:lnTo>
                    <a:pt x="582422" y="454660"/>
                  </a:lnTo>
                  <a:lnTo>
                    <a:pt x="585977" y="455929"/>
                  </a:lnTo>
                  <a:lnTo>
                    <a:pt x="591058" y="457200"/>
                  </a:lnTo>
                  <a:lnTo>
                    <a:pt x="603631" y="461010"/>
                  </a:lnTo>
                  <a:lnTo>
                    <a:pt x="608584" y="462279"/>
                  </a:lnTo>
                  <a:lnTo>
                    <a:pt x="612521" y="463550"/>
                  </a:lnTo>
                  <a:lnTo>
                    <a:pt x="616331" y="464820"/>
                  </a:lnTo>
                  <a:lnTo>
                    <a:pt x="624077" y="464820"/>
                  </a:lnTo>
                  <a:lnTo>
                    <a:pt x="625856" y="463550"/>
                  </a:lnTo>
                  <a:lnTo>
                    <a:pt x="627252" y="463550"/>
                  </a:lnTo>
                  <a:lnTo>
                    <a:pt x="629792" y="461010"/>
                  </a:lnTo>
                  <a:lnTo>
                    <a:pt x="630936" y="458470"/>
                  </a:lnTo>
                  <a:lnTo>
                    <a:pt x="665226" y="410210"/>
                  </a:lnTo>
                  <a:lnTo>
                    <a:pt x="827009" y="410210"/>
                  </a:lnTo>
                  <a:lnTo>
                    <a:pt x="826465" y="394970"/>
                  </a:lnTo>
                  <a:lnTo>
                    <a:pt x="769112" y="394970"/>
                  </a:lnTo>
                  <a:lnTo>
                    <a:pt x="690879" y="370839"/>
                  </a:lnTo>
                  <a:lnTo>
                    <a:pt x="766190" y="265429"/>
                  </a:lnTo>
                  <a:lnTo>
                    <a:pt x="821843" y="265429"/>
                  </a:lnTo>
                  <a:lnTo>
                    <a:pt x="820846" y="237489"/>
                  </a:lnTo>
                  <a:lnTo>
                    <a:pt x="812291" y="222250"/>
                  </a:lnTo>
                  <a:lnTo>
                    <a:pt x="808609" y="219710"/>
                  </a:lnTo>
                  <a:lnTo>
                    <a:pt x="798702" y="217170"/>
                  </a:lnTo>
                  <a:lnTo>
                    <a:pt x="792099" y="214629"/>
                  </a:lnTo>
                  <a:lnTo>
                    <a:pt x="783716" y="212089"/>
                  </a:lnTo>
                  <a:lnTo>
                    <a:pt x="776477" y="209550"/>
                  </a:lnTo>
                  <a:lnTo>
                    <a:pt x="770636" y="208279"/>
                  </a:lnTo>
                  <a:lnTo>
                    <a:pt x="761619" y="205739"/>
                  </a:lnTo>
                  <a:close/>
                </a:path>
                <a:path w="1089025" h="570230">
                  <a:moveTo>
                    <a:pt x="487045" y="121920"/>
                  </a:moveTo>
                  <a:lnTo>
                    <a:pt x="482726" y="121920"/>
                  </a:lnTo>
                  <a:lnTo>
                    <a:pt x="474599" y="125729"/>
                  </a:lnTo>
                  <a:lnTo>
                    <a:pt x="471550" y="129539"/>
                  </a:lnTo>
                  <a:lnTo>
                    <a:pt x="469646" y="135889"/>
                  </a:lnTo>
                  <a:lnTo>
                    <a:pt x="395224" y="375920"/>
                  </a:lnTo>
                  <a:lnTo>
                    <a:pt x="393319" y="382270"/>
                  </a:lnTo>
                  <a:lnTo>
                    <a:pt x="393446" y="387350"/>
                  </a:lnTo>
                  <a:lnTo>
                    <a:pt x="395859" y="391160"/>
                  </a:lnTo>
                  <a:lnTo>
                    <a:pt x="398145" y="394970"/>
                  </a:lnTo>
                  <a:lnTo>
                    <a:pt x="401700" y="397510"/>
                  </a:lnTo>
                  <a:lnTo>
                    <a:pt x="406400" y="398779"/>
                  </a:lnTo>
                  <a:lnTo>
                    <a:pt x="546226" y="441960"/>
                  </a:lnTo>
                  <a:lnTo>
                    <a:pt x="550163" y="441960"/>
                  </a:lnTo>
                  <a:lnTo>
                    <a:pt x="552703" y="439420"/>
                  </a:lnTo>
                  <a:lnTo>
                    <a:pt x="553974" y="436879"/>
                  </a:lnTo>
                  <a:lnTo>
                    <a:pt x="555116" y="435610"/>
                  </a:lnTo>
                  <a:lnTo>
                    <a:pt x="557657" y="430529"/>
                  </a:lnTo>
                  <a:lnTo>
                    <a:pt x="558800" y="426720"/>
                  </a:lnTo>
                  <a:lnTo>
                    <a:pt x="560070" y="422910"/>
                  </a:lnTo>
                  <a:lnTo>
                    <a:pt x="561339" y="417829"/>
                  </a:lnTo>
                  <a:lnTo>
                    <a:pt x="562228" y="415289"/>
                  </a:lnTo>
                  <a:lnTo>
                    <a:pt x="563245" y="408939"/>
                  </a:lnTo>
                  <a:lnTo>
                    <a:pt x="563499" y="406400"/>
                  </a:lnTo>
                  <a:lnTo>
                    <a:pt x="563245" y="405129"/>
                  </a:lnTo>
                  <a:lnTo>
                    <a:pt x="563117" y="402589"/>
                  </a:lnTo>
                  <a:lnTo>
                    <a:pt x="562610" y="401320"/>
                  </a:lnTo>
                  <a:lnTo>
                    <a:pt x="561721" y="400050"/>
                  </a:lnTo>
                  <a:lnTo>
                    <a:pt x="560959" y="398779"/>
                  </a:lnTo>
                  <a:lnTo>
                    <a:pt x="559815" y="398779"/>
                  </a:lnTo>
                  <a:lnTo>
                    <a:pt x="459232" y="367029"/>
                  </a:lnTo>
                  <a:lnTo>
                    <a:pt x="483235" y="289560"/>
                  </a:lnTo>
                  <a:lnTo>
                    <a:pt x="583691" y="289560"/>
                  </a:lnTo>
                  <a:lnTo>
                    <a:pt x="584708" y="283210"/>
                  </a:lnTo>
                  <a:lnTo>
                    <a:pt x="584835" y="280670"/>
                  </a:lnTo>
                  <a:lnTo>
                    <a:pt x="584581" y="279400"/>
                  </a:lnTo>
                  <a:lnTo>
                    <a:pt x="584453" y="276860"/>
                  </a:lnTo>
                  <a:lnTo>
                    <a:pt x="583946" y="275589"/>
                  </a:lnTo>
                  <a:lnTo>
                    <a:pt x="583057" y="274320"/>
                  </a:lnTo>
                  <a:lnTo>
                    <a:pt x="582295" y="273050"/>
                  </a:lnTo>
                  <a:lnTo>
                    <a:pt x="581151" y="273050"/>
                  </a:lnTo>
                  <a:lnTo>
                    <a:pt x="579882" y="271779"/>
                  </a:lnTo>
                  <a:lnTo>
                    <a:pt x="496570" y="246379"/>
                  </a:lnTo>
                  <a:lnTo>
                    <a:pt x="517398" y="179070"/>
                  </a:lnTo>
                  <a:lnTo>
                    <a:pt x="633577" y="179070"/>
                  </a:lnTo>
                  <a:lnTo>
                    <a:pt x="633984" y="176529"/>
                  </a:lnTo>
                  <a:lnTo>
                    <a:pt x="634111" y="173989"/>
                  </a:lnTo>
                  <a:lnTo>
                    <a:pt x="633857" y="170179"/>
                  </a:lnTo>
                  <a:lnTo>
                    <a:pt x="633349" y="168910"/>
                  </a:lnTo>
                  <a:lnTo>
                    <a:pt x="631825" y="166370"/>
                  </a:lnTo>
                  <a:lnTo>
                    <a:pt x="630809" y="166370"/>
                  </a:lnTo>
                  <a:lnTo>
                    <a:pt x="491744" y="123189"/>
                  </a:lnTo>
                  <a:lnTo>
                    <a:pt x="487045" y="121920"/>
                  </a:lnTo>
                  <a:close/>
                </a:path>
                <a:path w="1089025" h="570230">
                  <a:moveTo>
                    <a:pt x="821843" y="265429"/>
                  </a:moveTo>
                  <a:lnTo>
                    <a:pt x="766445" y="265429"/>
                  </a:lnTo>
                  <a:lnTo>
                    <a:pt x="769112" y="394970"/>
                  </a:lnTo>
                  <a:lnTo>
                    <a:pt x="826465" y="394970"/>
                  </a:lnTo>
                  <a:lnTo>
                    <a:pt x="821843" y="265429"/>
                  </a:lnTo>
                  <a:close/>
                </a:path>
                <a:path w="1089025" h="570230">
                  <a:moveTo>
                    <a:pt x="211836" y="36829"/>
                  </a:moveTo>
                  <a:lnTo>
                    <a:pt x="207517" y="36829"/>
                  </a:lnTo>
                  <a:lnTo>
                    <a:pt x="199389" y="40639"/>
                  </a:lnTo>
                  <a:lnTo>
                    <a:pt x="196341" y="44450"/>
                  </a:lnTo>
                  <a:lnTo>
                    <a:pt x="194437" y="50800"/>
                  </a:lnTo>
                  <a:lnTo>
                    <a:pt x="120014" y="290829"/>
                  </a:lnTo>
                  <a:lnTo>
                    <a:pt x="118110" y="297179"/>
                  </a:lnTo>
                  <a:lnTo>
                    <a:pt x="118363" y="302260"/>
                  </a:lnTo>
                  <a:lnTo>
                    <a:pt x="122936" y="309879"/>
                  </a:lnTo>
                  <a:lnTo>
                    <a:pt x="126491" y="312420"/>
                  </a:lnTo>
                  <a:lnTo>
                    <a:pt x="131190" y="313689"/>
                  </a:lnTo>
                  <a:lnTo>
                    <a:pt x="197103" y="334010"/>
                  </a:lnTo>
                  <a:lnTo>
                    <a:pt x="214989" y="339089"/>
                  </a:lnTo>
                  <a:lnTo>
                    <a:pt x="231886" y="342900"/>
                  </a:lnTo>
                  <a:lnTo>
                    <a:pt x="247806" y="345439"/>
                  </a:lnTo>
                  <a:lnTo>
                    <a:pt x="277002" y="345439"/>
                  </a:lnTo>
                  <a:lnTo>
                    <a:pt x="315722" y="335279"/>
                  </a:lnTo>
                  <a:lnTo>
                    <a:pt x="348279" y="311150"/>
                  </a:lnTo>
                  <a:lnTo>
                    <a:pt x="359506" y="297179"/>
                  </a:lnTo>
                  <a:lnTo>
                    <a:pt x="244881" y="297179"/>
                  </a:lnTo>
                  <a:lnTo>
                    <a:pt x="235061" y="295910"/>
                  </a:lnTo>
                  <a:lnTo>
                    <a:pt x="224549" y="293370"/>
                  </a:lnTo>
                  <a:lnTo>
                    <a:pt x="213360" y="290829"/>
                  </a:lnTo>
                  <a:lnTo>
                    <a:pt x="184150" y="281939"/>
                  </a:lnTo>
                  <a:lnTo>
                    <a:pt x="242188" y="93979"/>
                  </a:lnTo>
                  <a:lnTo>
                    <a:pt x="355048" y="93979"/>
                  </a:lnTo>
                  <a:lnTo>
                    <a:pt x="347345" y="87629"/>
                  </a:lnTo>
                  <a:lnTo>
                    <a:pt x="304946" y="66039"/>
                  </a:lnTo>
                  <a:lnTo>
                    <a:pt x="216535" y="38100"/>
                  </a:lnTo>
                  <a:lnTo>
                    <a:pt x="211836" y="36829"/>
                  </a:lnTo>
                  <a:close/>
                </a:path>
                <a:path w="1089025" h="570230">
                  <a:moveTo>
                    <a:pt x="583691" y="289560"/>
                  </a:moveTo>
                  <a:lnTo>
                    <a:pt x="483235" y="289560"/>
                  </a:lnTo>
                  <a:lnTo>
                    <a:pt x="567944" y="314960"/>
                  </a:lnTo>
                  <a:lnTo>
                    <a:pt x="571753" y="314960"/>
                  </a:lnTo>
                  <a:lnTo>
                    <a:pt x="574294" y="312420"/>
                  </a:lnTo>
                  <a:lnTo>
                    <a:pt x="575437" y="311150"/>
                  </a:lnTo>
                  <a:lnTo>
                    <a:pt x="576707" y="308610"/>
                  </a:lnTo>
                  <a:lnTo>
                    <a:pt x="577850" y="306070"/>
                  </a:lnTo>
                  <a:lnTo>
                    <a:pt x="579120" y="303529"/>
                  </a:lnTo>
                  <a:lnTo>
                    <a:pt x="580263" y="300989"/>
                  </a:lnTo>
                  <a:lnTo>
                    <a:pt x="581533" y="295910"/>
                  </a:lnTo>
                  <a:lnTo>
                    <a:pt x="582802" y="292100"/>
                  </a:lnTo>
                  <a:lnTo>
                    <a:pt x="583691" y="289560"/>
                  </a:lnTo>
                  <a:close/>
                </a:path>
                <a:path w="1089025" h="570230">
                  <a:moveTo>
                    <a:pt x="355048" y="93979"/>
                  </a:moveTo>
                  <a:lnTo>
                    <a:pt x="242188" y="93979"/>
                  </a:lnTo>
                  <a:lnTo>
                    <a:pt x="282755" y="106679"/>
                  </a:lnTo>
                  <a:lnTo>
                    <a:pt x="293385" y="111760"/>
                  </a:lnTo>
                  <a:lnTo>
                    <a:pt x="302515" y="116839"/>
                  </a:lnTo>
                  <a:lnTo>
                    <a:pt x="310134" y="123189"/>
                  </a:lnTo>
                  <a:lnTo>
                    <a:pt x="316537" y="128270"/>
                  </a:lnTo>
                  <a:lnTo>
                    <a:pt x="334772" y="166370"/>
                  </a:lnTo>
                  <a:lnTo>
                    <a:pt x="335914" y="184150"/>
                  </a:lnTo>
                  <a:lnTo>
                    <a:pt x="335220" y="193039"/>
                  </a:lnTo>
                  <a:lnTo>
                    <a:pt x="325256" y="233679"/>
                  </a:lnTo>
                  <a:lnTo>
                    <a:pt x="305399" y="269239"/>
                  </a:lnTo>
                  <a:lnTo>
                    <a:pt x="270859" y="293370"/>
                  </a:lnTo>
                  <a:lnTo>
                    <a:pt x="254000" y="297179"/>
                  </a:lnTo>
                  <a:lnTo>
                    <a:pt x="359506" y="297179"/>
                  </a:lnTo>
                  <a:lnTo>
                    <a:pt x="381494" y="255270"/>
                  </a:lnTo>
                  <a:lnTo>
                    <a:pt x="395017" y="205739"/>
                  </a:lnTo>
                  <a:lnTo>
                    <a:pt x="396494" y="176529"/>
                  </a:lnTo>
                  <a:lnTo>
                    <a:pt x="395063" y="163829"/>
                  </a:lnTo>
                  <a:lnTo>
                    <a:pt x="382650" y="127000"/>
                  </a:lnTo>
                  <a:lnTo>
                    <a:pt x="358130" y="96520"/>
                  </a:lnTo>
                  <a:lnTo>
                    <a:pt x="355048" y="93979"/>
                  </a:lnTo>
                  <a:close/>
                </a:path>
                <a:path w="1089025" h="570230">
                  <a:moveTo>
                    <a:pt x="102108" y="1270"/>
                  </a:moveTo>
                  <a:lnTo>
                    <a:pt x="82423" y="1270"/>
                  </a:lnTo>
                  <a:lnTo>
                    <a:pt x="81534" y="2539"/>
                  </a:lnTo>
                  <a:lnTo>
                    <a:pt x="81025" y="3810"/>
                  </a:lnTo>
                  <a:lnTo>
                    <a:pt x="508" y="265429"/>
                  </a:lnTo>
                  <a:lnTo>
                    <a:pt x="0" y="266700"/>
                  </a:lnTo>
                  <a:lnTo>
                    <a:pt x="6350" y="274320"/>
                  </a:lnTo>
                  <a:lnTo>
                    <a:pt x="9016" y="276860"/>
                  </a:lnTo>
                  <a:lnTo>
                    <a:pt x="12446" y="278129"/>
                  </a:lnTo>
                  <a:lnTo>
                    <a:pt x="16001" y="279400"/>
                  </a:lnTo>
                  <a:lnTo>
                    <a:pt x="20447" y="280670"/>
                  </a:lnTo>
                  <a:lnTo>
                    <a:pt x="25908" y="283210"/>
                  </a:lnTo>
                  <a:lnTo>
                    <a:pt x="31369" y="284479"/>
                  </a:lnTo>
                  <a:lnTo>
                    <a:pt x="36067" y="285750"/>
                  </a:lnTo>
                  <a:lnTo>
                    <a:pt x="39750" y="285750"/>
                  </a:lnTo>
                  <a:lnTo>
                    <a:pt x="43434" y="287020"/>
                  </a:lnTo>
                  <a:lnTo>
                    <a:pt x="52959" y="287020"/>
                  </a:lnTo>
                  <a:lnTo>
                    <a:pt x="55499" y="284479"/>
                  </a:lnTo>
                  <a:lnTo>
                    <a:pt x="56387" y="284479"/>
                  </a:lnTo>
                  <a:lnTo>
                    <a:pt x="56769" y="281939"/>
                  </a:lnTo>
                  <a:lnTo>
                    <a:pt x="137795" y="20320"/>
                  </a:lnTo>
                  <a:lnTo>
                    <a:pt x="137795" y="19050"/>
                  </a:lnTo>
                  <a:lnTo>
                    <a:pt x="137160" y="17779"/>
                  </a:lnTo>
                  <a:lnTo>
                    <a:pt x="136651" y="16510"/>
                  </a:lnTo>
                  <a:lnTo>
                    <a:pt x="131572" y="11429"/>
                  </a:lnTo>
                  <a:lnTo>
                    <a:pt x="128904" y="10160"/>
                  </a:lnTo>
                  <a:lnTo>
                    <a:pt x="122047" y="7620"/>
                  </a:lnTo>
                  <a:lnTo>
                    <a:pt x="117601" y="6350"/>
                  </a:lnTo>
                  <a:lnTo>
                    <a:pt x="112013" y="3810"/>
                  </a:lnTo>
                  <a:lnTo>
                    <a:pt x="106552" y="2539"/>
                  </a:lnTo>
                  <a:lnTo>
                    <a:pt x="102108" y="1270"/>
                  </a:lnTo>
                  <a:close/>
                </a:path>
                <a:path w="1089025" h="570230">
                  <a:moveTo>
                    <a:pt x="633577" y="179070"/>
                  </a:moveTo>
                  <a:lnTo>
                    <a:pt x="517398" y="179070"/>
                  </a:lnTo>
                  <a:lnTo>
                    <a:pt x="617220" y="209550"/>
                  </a:lnTo>
                  <a:lnTo>
                    <a:pt x="620902" y="209550"/>
                  </a:lnTo>
                  <a:lnTo>
                    <a:pt x="623442" y="207010"/>
                  </a:lnTo>
                  <a:lnTo>
                    <a:pt x="624713" y="204470"/>
                  </a:lnTo>
                  <a:lnTo>
                    <a:pt x="625856" y="203200"/>
                  </a:lnTo>
                  <a:lnTo>
                    <a:pt x="627126" y="200660"/>
                  </a:lnTo>
                  <a:lnTo>
                    <a:pt x="628269" y="198120"/>
                  </a:lnTo>
                  <a:lnTo>
                    <a:pt x="632078" y="186689"/>
                  </a:lnTo>
                  <a:lnTo>
                    <a:pt x="632967" y="182879"/>
                  </a:lnTo>
                  <a:lnTo>
                    <a:pt x="633577" y="179070"/>
                  </a:lnTo>
                  <a:close/>
                </a:path>
                <a:path w="1089025" h="570230">
                  <a:moveTo>
                    <a:pt x="94614" y="0"/>
                  </a:moveTo>
                  <a:lnTo>
                    <a:pt x="84962" y="0"/>
                  </a:lnTo>
                  <a:lnTo>
                    <a:pt x="83692" y="1270"/>
                  </a:lnTo>
                  <a:lnTo>
                    <a:pt x="98425" y="1270"/>
                  </a:lnTo>
                  <a:lnTo>
                    <a:pt x="94614" y="0"/>
                  </a:lnTo>
                  <a:close/>
                </a:path>
                <a:path w="1089025" h="570230">
                  <a:moveTo>
                    <a:pt x="872489" y="473582"/>
                  </a:moveTo>
                  <a:lnTo>
                    <a:pt x="866013" y="477265"/>
                  </a:lnTo>
                  <a:lnTo>
                    <a:pt x="864742" y="478916"/>
                  </a:lnTo>
                  <a:lnTo>
                    <a:pt x="854750" y="514350"/>
                  </a:lnTo>
                  <a:lnTo>
                    <a:pt x="855217" y="517270"/>
                  </a:lnTo>
                  <a:lnTo>
                    <a:pt x="882650" y="544829"/>
                  </a:lnTo>
                  <a:lnTo>
                    <a:pt x="922782" y="563499"/>
                  </a:lnTo>
                  <a:lnTo>
                    <a:pt x="964184" y="570229"/>
                  </a:lnTo>
                  <a:lnTo>
                    <a:pt x="974165" y="569896"/>
                  </a:lnTo>
                  <a:lnTo>
                    <a:pt x="1017952" y="555275"/>
                  </a:lnTo>
                  <a:lnTo>
                    <a:pt x="1046526" y="521588"/>
                  </a:lnTo>
                  <a:lnTo>
                    <a:pt x="950213" y="521588"/>
                  </a:lnTo>
                  <a:lnTo>
                    <a:pt x="943863" y="520445"/>
                  </a:lnTo>
                  <a:lnTo>
                    <a:pt x="903604" y="501650"/>
                  </a:lnTo>
                  <a:lnTo>
                    <a:pt x="892810" y="492251"/>
                  </a:lnTo>
                  <a:lnTo>
                    <a:pt x="887984" y="487679"/>
                  </a:lnTo>
                  <a:lnTo>
                    <a:pt x="884047" y="483615"/>
                  </a:lnTo>
                  <a:lnTo>
                    <a:pt x="881252" y="480187"/>
                  </a:lnTo>
                  <a:lnTo>
                    <a:pt x="878332" y="476757"/>
                  </a:lnTo>
                  <a:lnTo>
                    <a:pt x="875791" y="474725"/>
                  </a:lnTo>
                  <a:lnTo>
                    <a:pt x="873887" y="474090"/>
                  </a:lnTo>
                  <a:lnTo>
                    <a:pt x="872489" y="473582"/>
                  </a:lnTo>
                  <a:close/>
                </a:path>
                <a:path w="1089025" h="570230">
                  <a:moveTo>
                    <a:pt x="993013" y="277494"/>
                  </a:moveTo>
                  <a:lnTo>
                    <a:pt x="951402" y="286664"/>
                  </a:lnTo>
                  <a:lnTo>
                    <a:pt x="920861" y="316563"/>
                  </a:lnTo>
                  <a:lnTo>
                    <a:pt x="909134" y="356362"/>
                  </a:lnTo>
                  <a:lnTo>
                    <a:pt x="909079" y="362457"/>
                  </a:lnTo>
                  <a:lnTo>
                    <a:pt x="909192" y="365887"/>
                  </a:lnTo>
                  <a:lnTo>
                    <a:pt x="922083" y="402558"/>
                  </a:lnTo>
                  <a:lnTo>
                    <a:pt x="947673" y="431038"/>
                  </a:lnTo>
                  <a:lnTo>
                    <a:pt x="972312" y="452627"/>
                  </a:lnTo>
                  <a:lnTo>
                    <a:pt x="977518" y="457834"/>
                  </a:lnTo>
                  <a:lnTo>
                    <a:pt x="986282" y="468121"/>
                  </a:lnTo>
                  <a:lnTo>
                    <a:pt x="989457" y="473455"/>
                  </a:lnTo>
                  <a:lnTo>
                    <a:pt x="993520" y="484631"/>
                  </a:lnTo>
                  <a:lnTo>
                    <a:pt x="993482" y="490600"/>
                  </a:lnTo>
                  <a:lnTo>
                    <a:pt x="967359" y="520700"/>
                  </a:lnTo>
                  <a:lnTo>
                    <a:pt x="962025" y="521588"/>
                  </a:lnTo>
                  <a:lnTo>
                    <a:pt x="1046526" y="521588"/>
                  </a:lnTo>
                  <a:lnTo>
                    <a:pt x="1056103" y="484631"/>
                  </a:lnTo>
                  <a:lnTo>
                    <a:pt x="1055994" y="480187"/>
                  </a:lnTo>
                  <a:lnTo>
                    <a:pt x="1042781" y="440324"/>
                  </a:lnTo>
                  <a:lnTo>
                    <a:pt x="1016762" y="411733"/>
                  </a:lnTo>
                  <a:lnTo>
                    <a:pt x="997965" y="395350"/>
                  </a:lnTo>
                  <a:lnTo>
                    <a:pt x="991869" y="390016"/>
                  </a:lnTo>
                  <a:lnTo>
                    <a:pt x="970280" y="358013"/>
                  </a:lnTo>
                  <a:lnTo>
                    <a:pt x="970280" y="352170"/>
                  </a:lnTo>
                  <a:lnTo>
                    <a:pt x="972058" y="346075"/>
                  </a:lnTo>
                  <a:lnTo>
                    <a:pt x="973328" y="341883"/>
                  </a:lnTo>
                  <a:lnTo>
                    <a:pt x="975360" y="338200"/>
                  </a:lnTo>
                  <a:lnTo>
                    <a:pt x="978027" y="335025"/>
                  </a:lnTo>
                  <a:lnTo>
                    <a:pt x="980566" y="331724"/>
                  </a:lnTo>
                  <a:lnTo>
                    <a:pt x="983868" y="329311"/>
                  </a:lnTo>
                  <a:lnTo>
                    <a:pt x="987679" y="327659"/>
                  </a:lnTo>
                  <a:lnTo>
                    <a:pt x="991615" y="325881"/>
                  </a:lnTo>
                  <a:lnTo>
                    <a:pt x="996061" y="324992"/>
                  </a:lnTo>
                  <a:lnTo>
                    <a:pt x="1001013" y="324992"/>
                  </a:lnTo>
                  <a:lnTo>
                    <a:pt x="1006093" y="324865"/>
                  </a:lnTo>
                  <a:lnTo>
                    <a:pt x="1088986" y="324865"/>
                  </a:lnTo>
                  <a:lnTo>
                    <a:pt x="1088897" y="323976"/>
                  </a:lnTo>
                  <a:lnTo>
                    <a:pt x="1055751" y="294258"/>
                  </a:lnTo>
                  <a:lnTo>
                    <a:pt x="1011602" y="279225"/>
                  </a:lnTo>
                  <a:lnTo>
                    <a:pt x="1002278" y="278020"/>
                  </a:lnTo>
                  <a:lnTo>
                    <a:pt x="993013" y="277494"/>
                  </a:lnTo>
                  <a:close/>
                </a:path>
                <a:path w="1089025" h="570230">
                  <a:moveTo>
                    <a:pt x="1088986" y="324865"/>
                  </a:moveTo>
                  <a:lnTo>
                    <a:pt x="1006093" y="324865"/>
                  </a:lnTo>
                  <a:lnTo>
                    <a:pt x="1011682" y="325754"/>
                  </a:lnTo>
                  <a:lnTo>
                    <a:pt x="1025525" y="330072"/>
                  </a:lnTo>
                  <a:lnTo>
                    <a:pt x="1032510" y="333247"/>
                  </a:lnTo>
                  <a:lnTo>
                    <a:pt x="1038352" y="337184"/>
                  </a:lnTo>
                  <a:lnTo>
                    <a:pt x="1044320" y="341121"/>
                  </a:lnTo>
                  <a:lnTo>
                    <a:pt x="1049401" y="345058"/>
                  </a:lnTo>
                  <a:lnTo>
                    <a:pt x="1057910" y="352805"/>
                  </a:lnTo>
                  <a:lnTo>
                    <a:pt x="1061465" y="356362"/>
                  </a:lnTo>
                  <a:lnTo>
                    <a:pt x="1067054" y="362457"/>
                  </a:lnTo>
                  <a:lnTo>
                    <a:pt x="1069213" y="364108"/>
                  </a:lnTo>
                  <a:lnTo>
                    <a:pt x="1070864" y="364616"/>
                  </a:lnTo>
                  <a:lnTo>
                    <a:pt x="1072388" y="365125"/>
                  </a:lnTo>
                  <a:lnTo>
                    <a:pt x="1073785" y="365125"/>
                  </a:lnTo>
                  <a:lnTo>
                    <a:pt x="1074928" y="364489"/>
                  </a:lnTo>
                  <a:lnTo>
                    <a:pt x="1076070" y="363981"/>
                  </a:lnTo>
                  <a:lnTo>
                    <a:pt x="1077214" y="362838"/>
                  </a:lnTo>
                  <a:lnTo>
                    <a:pt x="1078357" y="361188"/>
                  </a:lnTo>
                  <a:lnTo>
                    <a:pt x="1079372" y="359409"/>
                  </a:lnTo>
                  <a:lnTo>
                    <a:pt x="1080515" y="357250"/>
                  </a:lnTo>
                  <a:lnTo>
                    <a:pt x="1081532" y="354456"/>
                  </a:lnTo>
                  <a:lnTo>
                    <a:pt x="1082675" y="351663"/>
                  </a:lnTo>
                  <a:lnTo>
                    <a:pt x="1083817" y="348233"/>
                  </a:lnTo>
                  <a:lnTo>
                    <a:pt x="1085088" y="344042"/>
                  </a:lnTo>
                  <a:lnTo>
                    <a:pt x="1086231" y="340359"/>
                  </a:lnTo>
                  <a:lnTo>
                    <a:pt x="1087151" y="337184"/>
                  </a:lnTo>
                  <a:lnTo>
                    <a:pt x="1088389" y="332231"/>
                  </a:lnTo>
                  <a:lnTo>
                    <a:pt x="1088770" y="330072"/>
                  </a:lnTo>
                  <a:lnTo>
                    <a:pt x="1088897" y="328294"/>
                  </a:lnTo>
                  <a:lnTo>
                    <a:pt x="1088988" y="327659"/>
                  </a:lnTo>
                  <a:lnTo>
                    <a:pt x="1088986" y="324865"/>
                  </a:lnTo>
                  <a:close/>
                </a:path>
              </a:pathLst>
            </a:custGeom>
            <a:solidFill>
              <a:srgbClr val="0075B1"/>
            </a:solidFill>
          </p:spPr>
          <p:txBody>
            <a:bodyPr wrap="square" lIns="0" tIns="0" rIns="0" bIns="0" rtlCol="0"/>
            <a:lstStyle/>
            <a:p>
              <a:endParaRPr sz="2700"/>
            </a:p>
          </p:txBody>
        </p:sp>
        <p:sp>
          <p:nvSpPr>
            <p:cNvPr id="10" name="object 10"/>
            <p:cNvSpPr/>
            <p:nvPr/>
          </p:nvSpPr>
          <p:spPr>
            <a:xfrm>
              <a:off x="6536816" y="930325"/>
              <a:ext cx="1045895" cy="1045895"/>
            </a:xfrm>
            <a:prstGeom prst="rect">
              <a:avLst/>
            </a:prstGeom>
            <a:blipFill>
              <a:blip r:embed="rId3" cstate="print"/>
              <a:stretch>
                <a:fillRect/>
              </a:stretch>
            </a:blipFill>
          </p:spPr>
          <p:txBody>
            <a:bodyPr wrap="square" lIns="0" tIns="0" rIns="0" bIns="0" rtlCol="0"/>
            <a:lstStyle/>
            <a:p>
              <a:endParaRPr sz="2700"/>
            </a:p>
          </p:txBody>
        </p:sp>
        <p:sp>
          <p:nvSpPr>
            <p:cNvPr id="11" name="object 11"/>
            <p:cNvSpPr/>
            <p:nvPr/>
          </p:nvSpPr>
          <p:spPr>
            <a:xfrm>
              <a:off x="3799204" y="870711"/>
              <a:ext cx="950594" cy="426084"/>
            </a:xfrm>
            <a:custGeom>
              <a:avLst/>
              <a:gdLst/>
              <a:ahLst/>
              <a:cxnLst/>
              <a:rect l="l" t="t" r="r" b="b"/>
              <a:pathLst>
                <a:path w="950595" h="426084">
                  <a:moveTo>
                    <a:pt x="48514" y="197865"/>
                  </a:moveTo>
                  <a:lnTo>
                    <a:pt x="45339" y="197865"/>
                  </a:lnTo>
                  <a:lnTo>
                    <a:pt x="41656" y="198374"/>
                  </a:lnTo>
                  <a:lnTo>
                    <a:pt x="13589" y="205104"/>
                  </a:lnTo>
                  <a:lnTo>
                    <a:pt x="9017" y="206121"/>
                  </a:lnTo>
                  <a:lnTo>
                    <a:pt x="5587" y="208407"/>
                  </a:lnTo>
                  <a:lnTo>
                    <a:pt x="3048" y="211709"/>
                  </a:lnTo>
                  <a:lnTo>
                    <a:pt x="635" y="215137"/>
                  </a:lnTo>
                  <a:lnTo>
                    <a:pt x="0" y="219455"/>
                  </a:lnTo>
                  <a:lnTo>
                    <a:pt x="48387" y="422528"/>
                  </a:lnTo>
                  <a:lnTo>
                    <a:pt x="48895" y="423417"/>
                  </a:lnTo>
                  <a:lnTo>
                    <a:pt x="50419" y="424941"/>
                  </a:lnTo>
                  <a:lnTo>
                    <a:pt x="51689" y="425450"/>
                  </a:lnTo>
                  <a:lnTo>
                    <a:pt x="54864" y="425958"/>
                  </a:lnTo>
                  <a:lnTo>
                    <a:pt x="57023" y="425958"/>
                  </a:lnTo>
                  <a:lnTo>
                    <a:pt x="79502" y="421004"/>
                  </a:lnTo>
                  <a:lnTo>
                    <a:pt x="81915" y="420115"/>
                  </a:lnTo>
                  <a:lnTo>
                    <a:pt x="83947" y="419100"/>
                  </a:lnTo>
                  <a:lnTo>
                    <a:pt x="85217" y="418084"/>
                  </a:lnTo>
                  <a:lnTo>
                    <a:pt x="86614" y="417195"/>
                  </a:lnTo>
                  <a:lnTo>
                    <a:pt x="87503" y="416178"/>
                  </a:lnTo>
                  <a:lnTo>
                    <a:pt x="87884" y="415036"/>
                  </a:lnTo>
                  <a:lnTo>
                    <a:pt x="88392" y="414020"/>
                  </a:lnTo>
                  <a:lnTo>
                    <a:pt x="88392" y="412876"/>
                  </a:lnTo>
                  <a:lnTo>
                    <a:pt x="60960" y="297434"/>
                  </a:lnTo>
                  <a:lnTo>
                    <a:pt x="50292" y="256539"/>
                  </a:lnTo>
                  <a:lnTo>
                    <a:pt x="47879" y="248538"/>
                  </a:lnTo>
                  <a:lnTo>
                    <a:pt x="48133" y="248412"/>
                  </a:lnTo>
                  <a:lnTo>
                    <a:pt x="104026" y="248412"/>
                  </a:lnTo>
                  <a:lnTo>
                    <a:pt x="74295" y="214757"/>
                  </a:lnTo>
                  <a:lnTo>
                    <a:pt x="71120" y="210820"/>
                  </a:lnTo>
                  <a:lnTo>
                    <a:pt x="57150" y="199643"/>
                  </a:lnTo>
                  <a:lnTo>
                    <a:pt x="54483" y="198500"/>
                  </a:lnTo>
                  <a:lnTo>
                    <a:pt x="51562" y="197992"/>
                  </a:lnTo>
                  <a:lnTo>
                    <a:pt x="48514" y="197865"/>
                  </a:lnTo>
                  <a:close/>
                </a:path>
                <a:path w="950595" h="426084">
                  <a:moveTo>
                    <a:pt x="104026" y="248412"/>
                  </a:moveTo>
                  <a:lnTo>
                    <a:pt x="48133" y="248412"/>
                  </a:lnTo>
                  <a:lnTo>
                    <a:pt x="52324" y="254508"/>
                  </a:lnTo>
                  <a:lnTo>
                    <a:pt x="56896" y="260603"/>
                  </a:lnTo>
                  <a:lnTo>
                    <a:pt x="61849" y="266826"/>
                  </a:lnTo>
                  <a:lnTo>
                    <a:pt x="66802" y="273176"/>
                  </a:lnTo>
                  <a:lnTo>
                    <a:pt x="71628" y="278891"/>
                  </a:lnTo>
                  <a:lnTo>
                    <a:pt x="76661" y="284749"/>
                  </a:lnTo>
                  <a:lnTo>
                    <a:pt x="154940" y="373634"/>
                  </a:lnTo>
                  <a:lnTo>
                    <a:pt x="159131" y="378587"/>
                  </a:lnTo>
                  <a:lnTo>
                    <a:pt x="162687" y="382524"/>
                  </a:lnTo>
                  <a:lnTo>
                    <a:pt x="165862" y="385572"/>
                  </a:lnTo>
                  <a:lnTo>
                    <a:pt x="168910" y="388620"/>
                  </a:lnTo>
                  <a:lnTo>
                    <a:pt x="171958" y="390778"/>
                  </a:lnTo>
                  <a:lnTo>
                    <a:pt x="177800" y="393826"/>
                  </a:lnTo>
                  <a:lnTo>
                    <a:pt x="180721" y="394588"/>
                  </a:lnTo>
                  <a:lnTo>
                    <a:pt x="186944" y="394842"/>
                  </a:lnTo>
                  <a:lnTo>
                    <a:pt x="190373" y="394462"/>
                  </a:lnTo>
                  <a:lnTo>
                    <a:pt x="194310" y="393446"/>
                  </a:lnTo>
                  <a:lnTo>
                    <a:pt x="215392" y="388492"/>
                  </a:lnTo>
                  <a:lnTo>
                    <a:pt x="226949" y="374141"/>
                  </a:lnTo>
                  <a:lnTo>
                    <a:pt x="226822" y="371728"/>
                  </a:lnTo>
                  <a:lnTo>
                    <a:pt x="217758" y="333628"/>
                  </a:lnTo>
                  <a:lnTo>
                    <a:pt x="176403" y="333628"/>
                  </a:lnTo>
                  <a:lnTo>
                    <a:pt x="173228" y="329691"/>
                  </a:lnTo>
                  <a:lnTo>
                    <a:pt x="166878" y="321563"/>
                  </a:lnTo>
                  <a:lnTo>
                    <a:pt x="163703" y="317626"/>
                  </a:lnTo>
                  <a:lnTo>
                    <a:pt x="150241" y="301116"/>
                  </a:lnTo>
                  <a:lnTo>
                    <a:pt x="143129" y="292988"/>
                  </a:lnTo>
                  <a:lnTo>
                    <a:pt x="135890" y="284479"/>
                  </a:lnTo>
                  <a:lnTo>
                    <a:pt x="104026" y="248412"/>
                  </a:lnTo>
                  <a:close/>
                </a:path>
                <a:path w="950595" h="426084">
                  <a:moveTo>
                    <a:pt x="172847" y="167639"/>
                  </a:moveTo>
                  <a:lnTo>
                    <a:pt x="170687" y="167639"/>
                  </a:lnTo>
                  <a:lnTo>
                    <a:pt x="165354" y="168401"/>
                  </a:lnTo>
                  <a:lnTo>
                    <a:pt x="162052" y="169037"/>
                  </a:lnTo>
                  <a:lnTo>
                    <a:pt x="158242" y="169925"/>
                  </a:lnTo>
                  <a:lnTo>
                    <a:pt x="154178" y="170814"/>
                  </a:lnTo>
                  <a:lnTo>
                    <a:pt x="150875" y="171830"/>
                  </a:lnTo>
                  <a:lnTo>
                    <a:pt x="148462" y="172720"/>
                  </a:lnTo>
                  <a:lnTo>
                    <a:pt x="145923" y="173609"/>
                  </a:lnTo>
                  <a:lnTo>
                    <a:pt x="143891" y="174498"/>
                  </a:lnTo>
                  <a:lnTo>
                    <a:pt x="142494" y="175640"/>
                  </a:lnTo>
                  <a:lnTo>
                    <a:pt x="141097" y="176657"/>
                  </a:lnTo>
                  <a:lnTo>
                    <a:pt x="140081" y="177673"/>
                  </a:lnTo>
                  <a:lnTo>
                    <a:pt x="139700" y="178815"/>
                  </a:lnTo>
                  <a:lnTo>
                    <a:pt x="139192" y="179832"/>
                  </a:lnTo>
                  <a:lnTo>
                    <a:pt x="139065" y="180975"/>
                  </a:lnTo>
                  <a:lnTo>
                    <a:pt x="139446" y="182117"/>
                  </a:lnTo>
                  <a:lnTo>
                    <a:pt x="163862" y="284749"/>
                  </a:lnTo>
                  <a:lnTo>
                    <a:pt x="165735" y="292988"/>
                  </a:lnTo>
                  <a:lnTo>
                    <a:pt x="167640" y="300609"/>
                  </a:lnTo>
                  <a:lnTo>
                    <a:pt x="169925" y="309117"/>
                  </a:lnTo>
                  <a:lnTo>
                    <a:pt x="172085" y="317626"/>
                  </a:lnTo>
                  <a:lnTo>
                    <a:pt x="174371" y="325754"/>
                  </a:lnTo>
                  <a:lnTo>
                    <a:pt x="176530" y="333628"/>
                  </a:lnTo>
                  <a:lnTo>
                    <a:pt x="217758" y="333628"/>
                  </a:lnTo>
                  <a:lnTo>
                    <a:pt x="179197" y="171450"/>
                  </a:lnTo>
                  <a:lnTo>
                    <a:pt x="175895" y="168401"/>
                  </a:lnTo>
                  <a:lnTo>
                    <a:pt x="172847" y="167639"/>
                  </a:lnTo>
                  <a:close/>
                </a:path>
                <a:path w="950595" h="426084">
                  <a:moveTo>
                    <a:pt x="349250" y="125095"/>
                  </a:moveTo>
                  <a:lnTo>
                    <a:pt x="235331" y="152273"/>
                  </a:lnTo>
                  <a:lnTo>
                    <a:pt x="232410" y="154177"/>
                  </a:lnTo>
                  <a:lnTo>
                    <a:pt x="228346" y="159765"/>
                  </a:lnTo>
                  <a:lnTo>
                    <a:pt x="227965" y="163575"/>
                  </a:lnTo>
                  <a:lnTo>
                    <a:pt x="229235" y="168528"/>
                  </a:lnTo>
                  <a:lnTo>
                    <a:pt x="274574" y="359283"/>
                  </a:lnTo>
                  <a:lnTo>
                    <a:pt x="287400" y="370966"/>
                  </a:lnTo>
                  <a:lnTo>
                    <a:pt x="400939" y="343915"/>
                  </a:lnTo>
                  <a:lnTo>
                    <a:pt x="401955" y="343788"/>
                  </a:lnTo>
                  <a:lnTo>
                    <a:pt x="402844" y="343153"/>
                  </a:lnTo>
                  <a:lnTo>
                    <a:pt x="404241" y="341502"/>
                  </a:lnTo>
                  <a:lnTo>
                    <a:pt x="404622" y="340360"/>
                  </a:lnTo>
                  <a:lnTo>
                    <a:pt x="405130" y="337438"/>
                  </a:lnTo>
                  <a:lnTo>
                    <a:pt x="405130" y="335534"/>
                  </a:lnTo>
                  <a:lnTo>
                    <a:pt x="404622" y="330962"/>
                  </a:lnTo>
                  <a:lnTo>
                    <a:pt x="404114" y="328295"/>
                  </a:lnTo>
                  <a:lnTo>
                    <a:pt x="404026" y="327913"/>
                  </a:lnTo>
                  <a:lnTo>
                    <a:pt x="313944" y="327913"/>
                  </a:lnTo>
                  <a:lnTo>
                    <a:pt x="299212" y="266191"/>
                  </a:lnTo>
                  <a:lnTo>
                    <a:pt x="366268" y="250189"/>
                  </a:lnTo>
                  <a:lnTo>
                    <a:pt x="369570" y="244221"/>
                  </a:lnTo>
                  <a:lnTo>
                    <a:pt x="369471" y="241553"/>
                  </a:lnTo>
                  <a:lnTo>
                    <a:pt x="369316" y="240157"/>
                  </a:lnTo>
                  <a:lnTo>
                    <a:pt x="369189" y="237998"/>
                  </a:lnTo>
                  <a:lnTo>
                    <a:pt x="368681" y="235203"/>
                  </a:lnTo>
                  <a:lnTo>
                    <a:pt x="367979" y="232283"/>
                  </a:lnTo>
                  <a:lnTo>
                    <a:pt x="291084" y="232283"/>
                  </a:lnTo>
                  <a:lnTo>
                    <a:pt x="278384" y="178815"/>
                  </a:lnTo>
                  <a:lnTo>
                    <a:pt x="357505" y="160020"/>
                  </a:lnTo>
                  <a:lnTo>
                    <a:pt x="358394" y="159512"/>
                  </a:lnTo>
                  <a:lnTo>
                    <a:pt x="359029" y="158623"/>
                  </a:lnTo>
                  <a:lnTo>
                    <a:pt x="359664" y="157861"/>
                  </a:lnTo>
                  <a:lnTo>
                    <a:pt x="360045" y="156717"/>
                  </a:lnTo>
                  <a:lnTo>
                    <a:pt x="360468" y="154177"/>
                  </a:lnTo>
                  <a:lnTo>
                    <a:pt x="360520" y="151600"/>
                  </a:lnTo>
                  <a:lnTo>
                    <a:pt x="360045" y="147320"/>
                  </a:lnTo>
                  <a:lnTo>
                    <a:pt x="359537" y="144652"/>
                  </a:lnTo>
                  <a:lnTo>
                    <a:pt x="358775" y="141477"/>
                  </a:lnTo>
                  <a:lnTo>
                    <a:pt x="358013" y="138049"/>
                  </a:lnTo>
                  <a:lnTo>
                    <a:pt x="357250" y="135254"/>
                  </a:lnTo>
                  <a:lnTo>
                    <a:pt x="356362" y="133223"/>
                  </a:lnTo>
                  <a:lnTo>
                    <a:pt x="355600" y="131063"/>
                  </a:lnTo>
                  <a:lnTo>
                    <a:pt x="350139" y="125222"/>
                  </a:lnTo>
                  <a:lnTo>
                    <a:pt x="349250" y="125095"/>
                  </a:lnTo>
                  <a:close/>
                </a:path>
                <a:path w="950595" h="426084">
                  <a:moveTo>
                    <a:pt x="519175" y="84962"/>
                  </a:moveTo>
                  <a:lnTo>
                    <a:pt x="518287" y="84962"/>
                  </a:lnTo>
                  <a:lnTo>
                    <a:pt x="404368" y="112013"/>
                  </a:lnTo>
                  <a:lnTo>
                    <a:pt x="401447" y="113918"/>
                  </a:lnTo>
                  <a:lnTo>
                    <a:pt x="397383" y="119507"/>
                  </a:lnTo>
                  <a:lnTo>
                    <a:pt x="397002" y="123316"/>
                  </a:lnTo>
                  <a:lnTo>
                    <a:pt x="398145" y="128270"/>
                  </a:lnTo>
                  <a:lnTo>
                    <a:pt x="443611" y="319024"/>
                  </a:lnTo>
                  <a:lnTo>
                    <a:pt x="444754" y="323976"/>
                  </a:lnTo>
                  <a:lnTo>
                    <a:pt x="446913" y="327278"/>
                  </a:lnTo>
                  <a:lnTo>
                    <a:pt x="449961" y="328802"/>
                  </a:lnTo>
                  <a:lnTo>
                    <a:pt x="453009" y="330453"/>
                  </a:lnTo>
                  <a:lnTo>
                    <a:pt x="456311" y="330835"/>
                  </a:lnTo>
                  <a:lnTo>
                    <a:pt x="570992" y="303529"/>
                  </a:lnTo>
                  <a:lnTo>
                    <a:pt x="571881" y="303022"/>
                  </a:lnTo>
                  <a:lnTo>
                    <a:pt x="572516" y="302133"/>
                  </a:lnTo>
                  <a:lnTo>
                    <a:pt x="573278" y="301371"/>
                  </a:lnTo>
                  <a:lnTo>
                    <a:pt x="573659" y="300227"/>
                  </a:lnTo>
                  <a:lnTo>
                    <a:pt x="574167" y="297179"/>
                  </a:lnTo>
                  <a:lnTo>
                    <a:pt x="574167" y="295275"/>
                  </a:lnTo>
                  <a:lnTo>
                    <a:pt x="573659" y="290829"/>
                  </a:lnTo>
                  <a:lnTo>
                    <a:pt x="573151" y="288036"/>
                  </a:lnTo>
                  <a:lnTo>
                    <a:pt x="573063" y="287654"/>
                  </a:lnTo>
                  <a:lnTo>
                    <a:pt x="482854" y="287654"/>
                  </a:lnTo>
                  <a:lnTo>
                    <a:pt x="468249" y="225933"/>
                  </a:lnTo>
                  <a:lnTo>
                    <a:pt x="534289" y="210185"/>
                  </a:lnTo>
                  <a:lnTo>
                    <a:pt x="535305" y="210058"/>
                  </a:lnTo>
                  <a:lnTo>
                    <a:pt x="536194" y="209550"/>
                  </a:lnTo>
                  <a:lnTo>
                    <a:pt x="536956" y="208787"/>
                  </a:lnTo>
                  <a:lnTo>
                    <a:pt x="537591" y="208025"/>
                  </a:lnTo>
                  <a:lnTo>
                    <a:pt x="538099" y="206883"/>
                  </a:lnTo>
                  <a:lnTo>
                    <a:pt x="538550" y="204285"/>
                  </a:lnTo>
                  <a:lnTo>
                    <a:pt x="538537" y="201592"/>
                  </a:lnTo>
                  <a:lnTo>
                    <a:pt x="538353" y="200025"/>
                  </a:lnTo>
                  <a:lnTo>
                    <a:pt x="538226" y="197738"/>
                  </a:lnTo>
                  <a:lnTo>
                    <a:pt x="537718" y="195072"/>
                  </a:lnTo>
                  <a:lnTo>
                    <a:pt x="536897" y="192024"/>
                  </a:lnTo>
                  <a:lnTo>
                    <a:pt x="460121" y="192024"/>
                  </a:lnTo>
                  <a:lnTo>
                    <a:pt x="447421" y="138557"/>
                  </a:lnTo>
                  <a:lnTo>
                    <a:pt x="526542" y="119761"/>
                  </a:lnTo>
                  <a:lnTo>
                    <a:pt x="527304" y="119252"/>
                  </a:lnTo>
                  <a:lnTo>
                    <a:pt x="527939" y="118363"/>
                  </a:lnTo>
                  <a:lnTo>
                    <a:pt x="528701" y="117601"/>
                  </a:lnTo>
                  <a:lnTo>
                    <a:pt x="529082" y="116459"/>
                  </a:lnTo>
                  <a:lnTo>
                    <a:pt x="529523" y="113918"/>
                  </a:lnTo>
                  <a:lnTo>
                    <a:pt x="529413" y="110045"/>
                  </a:lnTo>
                  <a:lnTo>
                    <a:pt x="529082" y="107061"/>
                  </a:lnTo>
                  <a:lnTo>
                    <a:pt x="528574" y="104393"/>
                  </a:lnTo>
                  <a:lnTo>
                    <a:pt x="527755" y="100964"/>
                  </a:lnTo>
                  <a:lnTo>
                    <a:pt x="527050" y="97789"/>
                  </a:lnTo>
                  <a:lnTo>
                    <a:pt x="526288" y="95123"/>
                  </a:lnTo>
                  <a:lnTo>
                    <a:pt x="525354" y="92837"/>
                  </a:lnTo>
                  <a:lnTo>
                    <a:pt x="524637" y="90804"/>
                  </a:lnTo>
                  <a:lnTo>
                    <a:pt x="523748" y="89153"/>
                  </a:lnTo>
                  <a:lnTo>
                    <a:pt x="521970" y="86613"/>
                  </a:lnTo>
                  <a:lnTo>
                    <a:pt x="521081" y="85725"/>
                  </a:lnTo>
                  <a:lnTo>
                    <a:pt x="520192" y="85343"/>
                  </a:lnTo>
                  <a:lnTo>
                    <a:pt x="519175" y="84962"/>
                  </a:lnTo>
                  <a:close/>
                </a:path>
                <a:path w="950595" h="426084">
                  <a:moveTo>
                    <a:pt x="393700" y="308863"/>
                  </a:moveTo>
                  <a:lnTo>
                    <a:pt x="313944" y="327913"/>
                  </a:lnTo>
                  <a:lnTo>
                    <a:pt x="404026" y="327913"/>
                  </a:lnTo>
                  <a:lnTo>
                    <a:pt x="398525" y="311912"/>
                  </a:lnTo>
                  <a:lnTo>
                    <a:pt x="397637" y="310641"/>
                  </a:lnTo>
                  <a:lnTo>
                    <a:pt x="396621" y="309879"/>
                  </a:lnTo>
                  <a:lnTo>
                    <a:pt x="395732" y="309372"/>
                  </a:lnTo>
                  <a:lnTo>
                    <a:pt x="394716" y="308990"/>
                  </a:lnTo>
                  <a:lnTo>
                    <a:pt x="393700" y="308863"/>
                  </a:lnTo>
                  <a:close/>
                </a:path>
                <a:path w="950595" h="426084">
                  <a:moveTo>
                    <a:pt x="672976" y="52173"/>
                  </a:moveTo>
                  <a:lnTo>
                    <a:pt x="660622" y="52863"/>
                  </a:lnTo>
                  <a:lnTo>
                    <a:pt x="647362" y="54649"/>
                  </a:lnTo>
                  <a:lnTo>
                    <a:pt x="633222" y="57530"/>
                  </a:lnTo>
                  <a:lnTo>
                    <a:pt x="577088" y="70992"/>
                  </a:lnTo>
                  <a:lnTo>
                    <a:pt x="573278" y="71754"/>
                  </a:lnTo>
                  <a:lnTo>
                    <a:pt x="570484" y="73660"/>
                  </a:lnTo>
                  <a:lnTo>
                    <a:pt x="566420" y="79248"/>
                  </a:lnTo>
                  <a:lnTo>
                    <a:pt x="566039" y="83185"/>
                  </a:lnTo>
                  <a:lnTo>
                    <a:pt x="612521" y="278764"/>
                  </a:lnTo>
                  <a:lnTo>
                    <a:pt x="613791" y="283717"/>
                  </a:lnTo>
                  <a:lnTo>
                    <a:pt x="615823" y="287020"/>
                  </a:lnTo>
                  <a:lnTo>
                    <a:pt x="618998" y="288543"/>
                  </a:lnTo>
                  <a:lnTo>
                    <a:pt x="622046" y="290195"/>
                  </a:lnTo>
                  <a:lnTo>
                    <a:pt x="681355" y="277240"/>
                  </a:lnTo>
                  <a:lnTo>
                    <a:pt x="719591" y="264382"/>
                  </a:lnTo>
                  <a:lnTo>
                    <a:pt x="746361" y="247141"/>
                  </a:lnTo>
                  <a:lnTo>
                    <a:pt x="651891" y="247141"/>
                  </a:lnTo>
                  <a:lnTo>
                    <a:pt x="616458" y="98298"/>
                  </a:lnTo>
                  <a:lnTo>
                    <a:pt x="638937" y="92963"/>
                  </a:lnTo>
                  <a:lnTo>
                    <a:pt x="648723" y="91035"/>
                  </a:lnTo>
                  <a:lnTo>
                    <a:pt x="657701" y="90011"/>
                  </a:lnTo>
                  <a:lnTo>
                    <a:pt x="665868" y="89892"/>
                  </a:lnTo>
                  <a:lnTo>
                    <a:pt x="750528" y="89892"/>
                  </a:lnTo>
                  <a:lnTo>
                    <a:pt x="746396" y="84361"/>
                  </a:lnTo>
                  <a:lnTo>
                    <a:pt x="714656" y="60221"/>
                  </a:lnTo>
                  <a:lnTo>
                    <a:pt x="684403" y="52577"/>
                  </a:lnTo>
                  <a:lnTo>
                    <a:pt x="672976" y="52173"/>
                  </a:lnTo>
                  <a:close/>
                </a:path>
                <a:path w="950595" h="426084">
                  <a:moveTo>
                    <a:pt x="563753" y="268732"/>
                  </a:moveTo>
                  <a:lnTo>
                    <a:pt x="562737" y="268732"/>
                  </a:lnTo>
                  <a:lnTo>
                    <a:pt x="561721" y="268859"/>
                  </a:lnTo>
                  <a:lnTo>
                    <a:pt x="482854" y="287654"/>
                  </a:lnTo>
                  <a:lnTo>
                    <a:pt x="573063" y="287654"/>
                  </a:lnTo>
                  <a:lnTo>
                    <a:pt x="571627" y="281432"/>
                  </a:lnTo>
                  <a:lnTo>
                    <a:pt x="570865" y="278764"/>
                  </a:lnTo>
                  <a:lnTo>
                    <a:pt x="569976" y="276605"/>
                  </a:lnTo>
                  <a:lnTo>
                    <a:pt x="569214" y="274574"/>
                  </a:lnTo>
                  <a:lnTo>
                    <a:pt x="568452" y="272796"/>
                  </a:lnTo>
                  <a:lnTo>
                    <a:pt x="567563" y="271652"/>
                  </a:lnTo>
                  <a:lnTo>
                    <a:pt x="566674" y="270383"/>
                  </a:lnTo>
                  <a:lnTo>
                    <a:pt x="565658" y="269621"/>
                  </a:lnTo>
                  <a:lnTo>
                    <a:pt x="564642" y="269239"/>
                  </a:lnTo>
                  <a:lnTo>
                    <a:pt x="563753" y="268732"/>
                  </a:lnTo>
                  <a:close/>
                </a:path>
                <a:path w="950595" h="426084">
                  <a:moveTo>
                    <a:pt x="750528" y="89892"/>
                  </a:moveTo>
                  <a:lnTo>
                    <a:pt x="665868" y="89892"/>
                  </a:lnTo>
                  <a:lnTo>
                    <a:pt x="673227" y="90677"/>
                  </a:lnTo>
                  <a:lnTo>
                    <a:pt x="679963" y="92249"/>
                  </a:lnTo>
                  <a:lnTo>
                    <a:pt x="711110" y="115431"/>
                  </a:lnTo>
                  <a:lnTo>
                    <a:pt x="727122" y="158690"/>
                  </a:lnTo>
                  <a:lnTo>
                    <a:pt x="729027" y="175732"/>
                  </a:lnTo>
                  <a:lnTo>
                    <a:pt x="728943" y="183896"/>
                  </a:lnTo>
                  <a:lnTo>
                    <a:pt x="714692" y="220852"/>
                  </a:lnTo>
                  <a:lnTo>
                    <a:pt x="675005" y="241553"/>
                  </a:lnTo>
                  <a:lnTo>
                    <a:pt x="651891" y="247141"/>
                  </a:lnTo>
                  <a:lnTo>
                    <a:pt x="746361" y="247141"/>
                  </a:lnTo>
                  <a:lnTo>
                    <a:pt x="770286" y="212026"/>
                  </a:lnTo>
                  <a:lnTo>
                    <a:pt x="775903" y="175732"/>
                  </a:lnTo>
                  <a:lnTo>
                    <a:pt x="775525" y="165369"/>
                  </a:lnTo>
                  <a:lnTo>
                    <a:pt x="767391" y="124483"/>
                  </a:lnTo>
                  <a:lnTo>
                    <a:pt x="752729" y="92837"/>
                  </a:lnTo>
                  <a:lnTo>
                    <a:pt x="750528" y="89892"/>
                  </a:lnTo>
                  <a:close/>
                </a:path>
                <a:path w="950595" h="426084">
                  <a:moveTo>
                    <a:pt x="359283" y="216280"/>
                  </a:moveTo>
                  <a:lnTo>
                    <a:pt x="358267" y="216280"/>
                  </a:lnTo>
                  <a:lnTo>
                    <a:pt x="291084" y="232283"/>
                  </a:lnTo>
                  <a:lnTo>
                    <a:pt x="367979" y="232283"/>
                  </a:lnTo>
                  <a:lnTo>
                    <a:pt x="367157" y="228853"/>
                  </a:lnTo>
                  <a:lnTo>
                    <a:pt x="366395" y="226187"/>
                  </a:lnTo>
                  <a:lnTo>
                    <a:pt x="365506" y="224027"/>
                  </a:lnTo>
                  <a:lnTo>
                    <a:pt x="364744" y="221996"/>
                  </a:lnTo>
                  <a:lnTo>
                    <a:pt x="363855" y="220345"/>
                  </a:lnTo>
                  <a:lnTo>
                    <a:pt x="362966" y="219075"/>
                  </a:lnTo>
                  <a:lnTo>
                    <a:pt x="362204" y="217932"/>
                  </a:lnTo>
                  <a:lnTo>
                    <a:pt x="361188" y="217170"/>
                  </a:lnTo>
                  <a:lnTo>
                    <a:pt x="360172" y="216788"/>
                  </a:lnTo>
                  <a:lnTo>
                    <a:pt x="359283" y="216280"/>
                  </a:lnTo>
                  <a:close/>
                </a:path>
                <a:path w="950595" h="426084">
                  <a:moveTo>
                    <a:pt x="527304" y="176022"/>
                  </a:moveTo>
                  <a:lnTo>
                    <a:pt x="460121" y="192024"/>
                  </a:lnTo>
                  <a:lnTo>
                    <a:pt x="536897" y="192024"/>
                  </a:lnTo>
                  <a:lnTo>
                    <a:pt x="536829" y="191770"/>
                  </a:lnTo>
                  <a:lnTo>
                    <a:pt x="536194" y="188595"/>
                  </a:lnTo>
                  <a:lnTo>
                    <a:pt x="535305" y="185927"/>
                  </a:lnTo>
                  <a:lnTo>
                    <a:pt x="534543" y="183896"/>
                  </a:lnTo>
                  <a:lnTo>
                    <a:pt x="533781" y="181737"/>
                  </a:lnTo>
                  <a:lnTo>
                    <a:pt x="532892" y="180086"/>
                  </a:lnTo>
                  <a:lnTo>
                    <a:pt x="531114" y="177800"/>
                  </a:lnTo>
                  <a:lnTo>
                    <a:pt x="530225" y="176911"/>
                  </a:lnTo>
                  <a:lnTo>
                    <a:pt x="528193" y="176149"/>
                  </a:lnTo>
                  <a:lnTo>
                    <a:pt x="527304" y="176022"/>
                  </a:lnTo>
                  <a:close/>
                </a:path>
                <a:path w="950595" h="426084">
                  <a:moveTo>
                    <a:pt x="816864" y="192277"/>
                  </a:moveTo>
                  <a:lnTo>
                    <a:pt x="814070" y="192912"/>
                  </a:lnTo>
                  <a:lnTo>
                    <a:pt x="813181" y="193548"/>
                  </a:lnTo>
                  <a:lnTo>
                    <a:pt x="812546" y="194310"/>
                  </a:lnTo>
                  <a:lnTo>
                    <a:pt x="811784" y="195072"/>
                  </a:lnTo>
                  <a:lnTo>
                    <a:pt x="811403" y="196341"/>
                  </a:lnTo>
                  <a:lnTo>
                    <a:pt x="811233" y="197358"/>
                  </a:lnTo>
                  <a:lnTo>
                    <a:pt x="811149" y="201549"/>
                  </a:lnTo>
                  <a:lnTo>
                    <a:pt x="811530" y="203962"/>
                  </a:lnTo>
                  <a:lnTo>
                    <a:pt x="811784" y="206375"/>
                  </a:lnTo>
                  <a:lnTo>
                    <a:pt x="821690" y="230124"/>
                  </a:lnTo>
                  <a:lnTo>
                    <a:pt x="823468" y="231266"/>
                  </a:lnTo>
                  <a:lnTo>
                    <a:pt x="826262" y="232283"/>
                  </a:lnTo>
                  <a:lnTo>
                    <a:pt x="830072" y="233425"/>
                  </a:lnTo>
                  <a:lnTo>
                    <a:pt x="833755" y="234568"/>
                  </a:lnTo>
                  <a:lnTo>
                    <a:pt x="838327" y="235458"/>
                  </a:lnTo>
                  <a:lnTo>
                    <a:pt x="843788" y="235965"/>
                  </a:lnTo>
                  <a:lnTo>
                    <a:pt x="849122" y="236600"/>
                  </a:lnTo>
                  <a:lnTo>
                    <a:pt x="855218" y="236727"/>
                  </a:lnTo>
                  <a:lnTo>
                    <a:pt x="861949" y="236347"/>
                  </a:lnTo>
                  <a:lnTo>
                    <a:pt x="868807" y="236092"/>
                  </a:lnTo>
                  <a:lnTo>
                    <a:pt x="906843" y="225045"/>
                  </a:lnTo>
                  <a:lnTo>
                    <a:pt x="937890" y="200151"/>
                  </a:lnTo>
                  <a:lnTo>
                    <a:pt x="859409" y="200151"/>
                  </a:lnTo>
                  <a:lnTo>
                    <a:pt x="846074" y="199389"/>
                  </a:lnTo>
                  <a:lnTo>
                    <a:pt x="840105" y="198627"/>
                  </a:lnTo>
                  <a:lnTo>
                    <a:pt x="835152" y="197358"/>
                  </a:lnTo>
                  <a:lnTo>
                    <a:pt x="830072" y="196214"/>
                  </a:lnTo>
                  <a:lnTo>
                    <a:pt x="825881" y="195072"/>
                  </a:lnTo>
                  <a:lnTo>
                    <a:pt x="822579" y="193928"/>
                  </a:lnTo>
                  <a:lnTo>
                    <a:pt x="819277" y="192659"/>
                  </a:lnTo>
                  <a:lnTo>
                    <a:pt x="816864" y="192277"/>
                  </a:lnTo>
                  <a:close/>
                </a:path>
                <a:path w="950595" h="426084">
                  <a:moveTo>
                    <a:pt x="871093" y="0"/>
                  </a:moveTo>
                  <a:lnTo>
                    <a:pt x="866013" y="126"/>
                  </a:lnTo>
                  <a:lnTo>
                    <a:pt x="860552" y="635"/>
                  </a:lnTo>
                  <a:lnTo>
                    <a:pt x="855218" y="1015"/>
                  </a:lnTo>
                  <a:lnTo>
                    <a:pt x="817245" y="13715"/>
                  </a:lnTo>
                  <a:lnTo>
                    <a:pt x="789908" y="42052"/>
                  </a:lnTo>
                  <a:lnTo>
                    <a:pt x="784383" y="68516"/>
                  </a:lnTo>
                  <a:lnTo>
                    <a:pt x="784979" y="75898"/>
                  </a:lnTo>
                  <a:lnTo>
                    <a:pt x="800354" y="112013"/>
                  </a:lnTo>
                  <a:lnTo>
                    <a:pt x="834771" y="131572"/>
                  </a:lnTo>
                  <a:lnTo>
                    <a:pt x="866521" y="138175"/>
                  </a:lnTo>
                  <a:lnTo>
                    <a:pt x="872617" y="139318"/>
                  </a:lnTo>
                  <a:lnTo>
                    <a:pt x="878205" y="140715"/>
                  </a:lnTo>
                  <a:lnTo>
                    <a:pt x="883158" y="142493"/>
                  </a:lnTo>
                  <a:lnTo>
                    <a:pt x="888238" y="144145"/>
                  </a:lnTo>
                  <a:lnTo>
                    <a:pt x="892429" y="146558"/>
                  </a:lnTo>
                  <a:lnTo>
                    <a:pt x="895985" y="149478"/>
                  </a:lnTo>
                  <a:lnTo>
                    <a:pt x="899541" y="152273"/>
                  </a:lnTo>
                  <a:lnTo>
                    <a:pt x="901954" y="156210"/>
                  </a:lnTo>
                  <a:lnTo>
                    <a:pt x="904113" y="165480"/>
                  </a:lnTo>
                  <a:lnTo>
                    <a:pt x="904240" y="169545"/>
                  </a:lnTo>
                  <a:lnTo>
                    <a:pt x="903478" y="173482"/>
                  </a:lnTo>
                  <a:lnTo>
                    <a:pt x="902843" y="177291"/>
                  </a:lnTo>
                  <a:lnTo>
                    <a:pt x="901192" y="180848"/>
                  </a:lnTo>
                  <a:lnTo>
                    <a:pt x="896366" y="186943"/>
                  </a:lnTo>
                  <a:lnTo>
                    <a:pt x="893191" y="189611"/>
                  </a:lnTo>
                  <a:lnTo>
                    <a:pt x="889127" y="191897"/>
                  </a:lnTo>
                  <a:lnTo>
                    <a:pt x="885190" y="194310"/>
                  </a:lnTo>
                  <a:lnTo>
                    <a:pt x="880491" y="196087"/>
                  </a:lnTo>
                  <a:lnTo>
                    <a:pt x="866902" y="199262"/>
                  </a:lnTo>
                  <a:lnTo>
                    <a:pt x="859409" y="200151"/>
                  </a:lnTo>
                  <a:lnTo>
                    <a:pt x="937890" y="200151"/>
                  </a:lnTo>
                  <a:lnTo>
                    <a:pt x="950118" y="161067"/>
                  </a:lnTo>
                  <a:lnTo>
                    <a:pt x="949475" y="152951"/>
                  </a:lnTo>
                  <a:lnTo>
                    <a:pt x="934085" y="116712"/>
                  </a:lnTo>
                  <a:lnTo>
                    <a:pt x="923671" y="108203"/>
                  </a:lnTo>
                  <a:lnTo>
                    <a:pt x="918210" y="104393"/>
                  </a:lnTo>
                  <a:lnTo>
                    <a:pt x="912241" y="101473"/>
                  </a:lnTo>
                  <a:lnTo>
                    <a:pt x="905764" y="99440"/>
                  </a:lnTo>
                  <a:lnTo>
                    <a:pt x="899287" y="97282"/>
                  </a:lnTo>
                  <a:lnTo>
                    <a:pt x="892810" y="95630"/>
                  </a:lnTo>
                  <a:lnTo>
                    <a:pt x="886333" y="94361"/>
                  </a:lnTo>
                  <a:lnTo>
                    <a:pt x="879856" y="92963"/>
                  </a:lnTo>
                  <a:lnTo>
                    <a:pt x="867283" y="90677"/>
                  </a:lnTo>
                  <a:lnTo>
                    <a:pt x="861060" y="89662"/>
                  </a:lnTo>
                  <a:lnTo>
                    <a:pt x="855345" y="88264"/>
                  </a:lnTo>
                  <a:lnTo>
                    <a:pt x="850265" y="86487"/>
                  </a:lnTo>
                  <a:lnTo>
                    <a:pt x="845185" y="84836"/>
                  </a:lnTo>
                  <a:lnTo>
                    <a:pt x="840867" y="82550"/>
                  </a:lnTo>
                  <a:lnTo>
                    <a:pt x="829444" y="61420"/>
                  </a:lnTo>
                  <a:lnTo>
                    <a:pt x="830453" y="54990"/>
                  </a:lnTo>
                  <a:lnTo>
                    <a:pt x="841502" y="42417"/>
                  </a:lnTo>
                  <a:lnTo>
                    <a:pt x="844804" y="40386"/>
                  </a:lnTo>
                  <a:lnTo>
                    <a:pt x="848868" y="38735"/>
                  </a:lnTo>
                  <a:lnTo>
                    <a:pt x="859917" y="36067"/>
                  </a:lnTo>
                  <a:lnTo>
                    <a:pt x="865759" y="35560"/>
                  </a:lnTo>
                  <a:lnTo>
                    <a:pt x="907542" y="35560"/>
                  </a:lnTo>
                  <a:lnTo>
                    <a:pt x="907415" y="32512"/>
                  </a:lnTo>
                  <a:lnTo>
                    <a:pt x="903351" y="14604"/>
                  </a:lnTo>
                  <a:lnTo>
                    <a:pt x="902843" y="12700"/>
                  </a:lnTo>
                  <a:lnTo>
                    <a:pt x="875919" y="380"/>
                  </a:lnTo>
                  <a:lnTo>
                    <a:pt x="871093" y="0"/>
                  </a:lnTo>
                  <a:close/>
                </a:path>
                <a:path w="950595" h="426084">
                  <a:moveTo>
                    <a:pt x="907542" y="35560"/>
                  </a:moveTo>
                  <a:lnTo>
                    <a:pt x="865759" y="35560"/>
                  </a:lnTo>
                  <a:lnTo>
                    <a:pt x="876808" y="36067"/>
                  </a:lnTo>
                  <a:lnTo>
                    <a:pt x="881761" y="36702"/>
                  </a:lnTo>
                  <a:lnTo>
                    <a:pt x="900430" y="41401"/>
                  </a:lnTo>
                  <a:lnTo>
                    <a:pt x="902589" y="41655"/>
                  </a:lnTo>
                  <a:lnTo>
                    <a:pt x="907542" y="37591"/>
                  </a:lnTo>
                  <a:lnTo>
                    <a:pt x="907542" y="35560"/>
                  </a:lnTo>
                  <a:close/>
                </a:path>
              </a:pathLst>
            </a:custGeom>
            <a:solidFill>
              <a:srgbClr val="0075B1"/>
            </a:solidFill>
          </p:spPr>
          <p:txBody>
            <a:bodyPr wrap="square" lIns="0" tIns="0" rIns="0" bIns="0" rtlCol="0"/>
            <a:lstStyle/>
            <a:p>
              <a:endParaRPr sz="2700"/>
            </a:p>
          </p:txBody>
        </p:sp>
        <p:sp>
          <p:nvSpPr>
            <p:cNvPr id="12" name="object 12"/>
            <p:cNvSpPr/>
            <p:nvPr/>
          </p:nvSpPr>
          <p:spPr>
            <a:xfrm>
              <a:off x="4514608" y="808862"/>
              <a:ext cx="829678" cy="829690"/>
            </a:xfrm>
            <a:prstGeom prst="rect">
              <a:avLst/>
            </a:prstGeom>
            <a:blipFill>
              <a:blip r:embed="rId4" cstate="print"/>
              <a:stretch>
                <a:fillRect/>
              </a:stretch>
            </a:blipFill>
          </p:spPr>
          <p:txBody>
            <a:bodyPr wrap="square" lIns="0" tIns="0" rIns="0" bIns="0" rtlCol="0"/>
            <a:lstStyle/>
            <a:p>
              <a:endParaRPr sz="2700"/>
            </a:p>
          </p:txBody>
        </p:sp>
      </p:grpSp>
      <p:sp>
        <p:nvSpPr>
          <p:cNvPr id="13" name="object 13"/>
          <p:cNvSpPr txBox="1"/>
          <p:nvPr/>
        </p:nvSpPr>
        <p:spPr>
          <a:xfrm>
            <a:off x="6409562" y="3511295"/>
            <a:ext cx="3736658" cy="479940"/>
          </a:xfrm>
          <a:prstGeom prst="rect">
            <a:avLst/>
          </a:prstGeom>
        </p:spPr>
        <p:txBody>
          <a:bodyPr vert="horz" wrap="square" lIns="0" tIns="18098" rIns="0" bIns="0" rtlCol="0">
            <a:spAutoFit/>
          </a:bodyPr>
          <a:lstStyle/>
          <a:p>
            <a:pPr marL="19050">
              <a:spcBef>
                <a:spcPts val="143"/>
              </a:spcBef>
            </a:pPr>
            <a:r>
              <a:rPr sz="3000" b="1" spc="-23" dirty="0">
                <a:solidFill>
                  <a:srgbClr val="DD8987"/>
                </a:solidFill>
                <a:latin typeface="Carlito"/>
                <a:cs typeface="Carlito"/>
              </a:rPr>
              <a:t>PROJECT</a:t>
            </a:r>
            <a:r>
              <a:rPr sz="3000" b="1" spc="-83" dirty="0">
                <a:solidFill>
                  <a:srgbClr val="DD8987"/>
                </a:solidFill>
                <a:latin typeface="Carlito"/>
                <a:cs typeface="Carlito"/>
              </a:rPr>
              <a:t> </a:t>
            </a:r>
            <a:r>
              <a:rPr sz="3000" b="1" spc="-15" dirty="0">
                <a:solidFill>
                  <a:srgbClr val="DD8987"/>
                </a:solidFill>
                <a:latin typeface="Carlito"/>
                <a:cs typeface="Carlito"/>
              </a:rPr>
              <a:t>SUGGESTIONS</a:t>
            </a:r>
            <a:endParaRPr sz="3000">
              <a:latin typeface="Carlito"/>
              <a:cs typeface="Carlito"/>
            </a:endParaRPr>
          </a:p>
        </p:txBody>
      </p:sp>
      <p:sp>
        <p:nvSpPr>
          <p:cNvPr id="14" name="object 14"/>
          <p:cNvSpPr txBox="1"/>
          <p:nvPr/>
        </p:nvSpPr>
        <p:spPr>
          <a:xfrm>
            <a:off x="5616322" y="6843904"/>
            <a:ext cx="5100638" cy="2608727"/>
          </a:xfrm>
          <a:prstGeom prst="rect">
            <a:avLst/>
          </a:prstGeom>
        </p:spPr>
        <p:txBody>
          <a:bodyPr vert="horz" wrap="square" lIns="0" tIns="18098" rIns="0" bIns="0" rtlCol="0">
            <a:spAutoFit/>
          </a:bodyPr>
          <a:lstStyle/>
          <a:p>
            <a:pPr marL="19050" marR="3362325" indent="171450">
              <a:spcBef>
                <a:spcPts val="143"/>
              </a:spcBef>
            </a:pPr>
            <a:r>
              <a:rPr sz="3000" b="1" spc="-23" dirty="0">
                <a:solidFill>
                  <a:srgbClr val="00AF50"/>
                </a:solidFill>
                <a:latin typeface="Carlito"/>
                <a:cs typeface="Carlito"/>
              </a:rPr>
              <a:t>PROJECT  </a:t>
            </a:r>
            <a:r>
              <a:rPr sz="3000" b="1" spc="-8" dirty="0">
                <a:solidFill>
                  <a:srgbClr val="00AF50"/>
                </a:solidFill>
                <a:latin typeface="Carlito"/>
                <a:cs typeface="Carlito"/>
              </a:rPr>
              <a:t>S</a:t>
            </a:r>
            <a:r>
              <a:rPr sz="3000" b="1" spc="-23" dirty="0">
                <a:solidFill>
                  <a:srgbClr val="00AF50"/>
                </a:solidFill>
                <a:latin typeface="Carlito"/>
                <a:cs typeface="Carlito"/>
              </a:rPr>
              <a:t>E</a:t>
            </a:r>
            <a:r>
              <a:rPr sz="3000" b="1" spc="-8" dirty="0">
                <a:solidFill>
                  <a:srgbClr val="00AF50"/>
                </a:solidFill>
                <a:latin typeface="Carlito"/>
                <a:cs typeface="Carlito"/>
              </a:rPr>
              <a:t>L</a:t>
            </a:r>
            <a:r>
              <a:rPr sz="3000" b="1" spc="-60" dirty="0">
                <a:solidFill>
                  <a:srgbClr val="00AF50"/>
                </a:solidFill>
                <a:latin typeface="Carlito"/>
                <a:cs typeface="Carlito"/>
              </a:rPr>
              <a:t>E</a:t>
            </a:r>
            <a:r>
              <a:rPr sz="3000" b="1" dirty="0">
                <a:solidFill>
                  <a:srgbClr val="00AF50"/>
                </a:solidFill>
                <a:latin typeface="Carlito"/>
                <a:cs typeface="Carlito"/>
              </a:rPr>
              <a:t>C</a:t>
            </a:r>
            <a:r>
              <a:rPr sz="3000" b="1" spc="-15" dirty="0">
                <a:solidFill>
                  <a:srgbClr val="00AF50"/>
                </a:solidFill>
                <a:latin typeface="Carlito"/>
                <a:cs typeface="Carlito"/>
              </a:rPr>
              <a:t>TION</a:t>
            </a:r>
            <a:endParaRPr sz="3000">
              <a:latin typeface="Carlito"/>
              <a:cs typeface="Carlito"/>
            </a:endParaRPr>
          </a:p>
          <a:p>
            <a:pPr>
              <a:lnSpc>
                <a:spcPct val="100000"/>
              </a:lnSpc>
            </a:pPr>
            <a:endParaRPr sz="3000">
              <a:latin typeface="Carlito"/>
              <a:cs typeface="Carlito"/>
            </a:endParaRPr>
          </a:p>
          <a:p>
            <a:pPr marL="3527108" marR="7620" indent="-191453">
              <a:spcBef>
                <a:spcPts val="2220"/>
              </a:spcBef>
            </a:pPr>
            <a:r>
              <a:rPr sz="3000" b="1" spc="-171" dirty="0">
                <a:solidFill>
                  <a:srgbClr val="0075B1"/>
                </a:solidFill>
                <a:latin typeface="Carlito"/>
                <a:cs typeface="Carlito"/>
              </a:rPr>
              <a:t>V</a:t>
            </a:r>
            <a:r>
              <a:rPr sz="3000" b="1" spc="-8" dirty="0">
                <a:solidFill>
                  <a:srgbClr val="0075B1"/>
                </a:solidFill>
                <a:latin typeface="Carlito"/>
                <a:cs typeface="Carlito"/>
              </a:rPr>
              <a:t>ALI</a:t>
            </a:r>
            <a:r>
              <a:rPr sz="3000" b="1" spc="-75" dirty="0">
                <a:solidFill>
                  <a:srgbClr val="0075B1"/>
                </a:solidFill>
                <a:latin typeface="Carlito"/>
                <a:cs typeface="Carlito"/>
              </a:rPr>
              <a:t>D</a:t>
            </a:r>
            <a:r>
              <a:rPr sz="3000" b="1" spc="-240" dirty="0">
                <a:solidFill>
                  <a:srgbClr val="0075B1"/>
                </a:solidFill>
                <a:latin typeface="Carlito"/>
                <a:cs typeface="Carlito"/>
              </a:rPr>
              <a:t>A</a:t>
            </a:r>
            <a:r>
              <a:rPr sz="3000" b="1" spc="-15" dirty="0">
                <a:solidFill>
                  <a:srgbClr val="0075B1"/>
                </a:solidFill>
                <a:latin typeface="Carlito"/>
                <a:cs typeface="Carlito"/>
              </a:rPr>
              <a:t>TED  </a:t>
            </a:r>
            <a:r>
              <a:rPr sz="3000" b="1" spc="-23" dirty="0">
                <a:solidFill>
                  <a:srgbClr val="0075B1"/>
                </a:solidFill>
                <a:latin typeface="Carlito"/>
                <a:cs typeface="Carlito"/>
              </a:rPr>
              <a:t>PROJECT</a:t>
            </a:r>
            <a:endParaRPr sz="3000">
              <a:latin typeface="Carlito"/>
              <a:cs typeface="Carlito"/>
            </a:endParaRPr>
          </a:p>
        </p:txBody>
      </p:sp>
      <p:grpSp>
        <p:nvGrpSpPr>
          <p:cNvPr id="15" name="object 15"/>
          <p:cNvGrpSpPr/>
          <p:nvPr/>
        </p:nvGrpSpPr>
        <p:grpSpPr>
          <a:xfrm>
            <a:off x="6536440" y="1253491"/>
            <a:ext cx="5043488" cy="8198168"/>
            <a:chOff x="4357626" y="835660"/>
            <a:chExt cx="3362325" cy="5465445"/>
          </a:xfrm>
        </p:grpSpPr>
        <p:sp>
          <p:nvSpPr>
            <p:cNvPr id="16" name="object 16"/>
            <p:cNvSpPr/>
            <p:nvPr/>
          </p:nvSpPr>
          <p:spPr>
            <a:xfrm>
              <a:off x="4357624" y="835659"/>
              <a:ext cx="3362325" cy="1358900"/>
            </a:xfrm>
            <a:custGeom>
              <a:avLst/>
              <a:gdLst/>
              <a:ahLst/>
              <a:cxnLst/>
              <a:rect l="l" t="t" r="r" b="b"/>
              <a:pathLst>
                <a:path w="3362325" h="1358900">
                  <a:moveTo>
                    <a:pt x="457708" y="1196721"/>
                  </a:moveTo>
                  <a:lnTo>
                    <a:pt x="400583" y="1207300"/>
                  </a:lnTo>
                  <a:lnTo>
                    <a:pt x="398589" y="1199769"/>
                  </a:lnTo>
                  <a:lnTo>
                    <a:pt x="398348" y="1198880"/>
                  </a:lnTo>
                  <a:lnTo>
                    <a:pt x="397383" y="1195197"/>
                  </a:lnTo>
                  <a:lnTo>
                    <a:pt x="388429" y="1175004"/>
                  </a:lnTo>
                  <a:lnTo>
                    <a:pt x="386080" y="1169670"/>
                  </a:lnTo>
                  <a:lnTo>
                    <a:pt x="376631" y="1152017"/>
                  </a:lnTo>
                  <a:lnTo>
                    <a:pt x="373380" y="1145921"/>
                  </a:lnTo>
                  <a:lnTo>
                    <a:pt x="363677" y="1130554"/>
                  </a:lnTo>
                  <a:lnTo>
                    <a:pt x="359283" y="1123569"/>
                  </a:lnTo>
                  <a:lnTo>
                    <a:pt x="343916" y="1102995"/>
                  </a:lnTo>
                  <a:lnTo>
                    <a:pt x="335038" y="1092962"/>
                  </a:lnTo>
                  <a:lnTo>
                    <a:pt x="327977" y="1084961"/>
                  </a:lnTo>
                  <a:lnTo>
                    <a:pt x="327533" y="1084453"/>
                  </a:lnTo>
                  <a:lnTo>
                    <a:pt x="320433" y="1077468"/>
                  </a:lnTo>
                  <a:lnTo>
                    <a:pt x="318770" y="1075817"/>
                  </a:lnTo>
                  <a:lnTo>
                    <a:pt x="309880" y="1067943"/>
                  </a:lnTo>
                  <a:lnTo>
                    <a:pt x="305523" y="1064387"/>
                  </a:lnTo>
                  <a:lnTo>
                    <a:pt x="300863" y="1060577"/>
                  </a:lnTo>
                  <a:lnTo>
                    <a:pt x="291388" y="1053846"/>
                  </a:lnTo>
                  <a:lnTo>
                    <a:pt x="284734" y="1049528"/>
                  </a:lnTo>
                  <a:lnTo>
                    <a:pt x="282194" y="1047877"/>
                  </a:lnTo>
                  <a:lnTo>
                    <a:pt x="279133" y="1046226"/>
                  </a:lnTo>
                  <a:lnTo>
                    <a:pt x="273710" y="1043305"/>
                  </a:lnTo>
                  <a:lnTo>
                    <a:pt x="272542" y="1042670"/>
                  </a:lnTo>
                  <a:lnTo>
                    <a:pt x="232791" y="1028827"/>
                  </a:lnTo>
                  <a:lnTo>
                    <a:pt x="206159" y="1026795"/>
                  </a:lnTo>
                  <a:lnTo>
                    <a:pt x="202946" y="1026668"/>
                  </a:lnTo>
                  <a:lnTo>
                    <a:pt x="203454" y="1026795"/>
                  </a:lnTo>
                  <a:lnTo>
                    <a:pt x="194754" y="1025652"/>
                  </a:lnTo>
                  <a:lnTo>
                    <a:pt x="193802" y="1025525"/>
                  </a:lnTo>
                  <a:lnTo>
                    <a:pt x="194310" y="1025652"/>
                  </a:lnTo>
                  <a:lnTo>
                    <a:pt x="185369" y="1023747"/>
                  </a:lnTo>
                  <a:lnTo>
                    <a:pt x="185039" y="1023683"/>
                  </a:lnTo>
                  <a:lnTo>
                    <a:pt x="184848" y="1023620"/>
                  </a:lnTo>
                  <a:lnTo>
                    <a:pt x="176072" y="1021080"/>
                  </a:lnTo>
                  <a:lnTo>
                    <a:pt x="175793" y="1021003"/>
                  </a:lnTo>
                  <a:lnTo>
                    <a:pt x="175666" y="1020953"/>
                  </a:lnTo>
                  <a:lnTo>
                    <a:pt x="166624" y="1017651"/>
                  </a:lnTo>
                  <a:lnTo>
                    <a:pt x="167005" y="1017778"/>
                  </a:lnTo>
                  <a:lnTo>
                    <a:pt x="166712" y="1017651"/>
                  </a:lnTo>
                  <a:lnTo>
                    <a:pt x="158292" y="1013841"/>
                  </a:lnTo>
                  <a:lnTo>
                    <a:pt x="157734" y="1013587"/>
                  </a:lnTo>
                  <a:lnTo>
                    <a:pt x="158115" y="1013841"/>
                  </a:lnTo>
                  <a:lnTo>
                    <a:pt x="149313" y="1009142"/>
                  </a:lnTo>
                  <a:lnTo>
                    <a:pt x="148844" y="1008888"/>
                  </a:lnTo>
                  <a:lnTo>
                    <a:pt x="149225" y="1009142"/>
                  </a:lnTo>
                  <a:lnTo>
                    <a:pt x="140487" y="1003808"/>
                  </a:lnTo>
                  <a:lnTo>
                    <a:pt x="140081" y="1003554"/>
                  </a:lnTo>
                  <a:lnTo>
                    <a:pt x="140335" y="1003808"/>
                  </a:lnTo>
                  <a:lnTo>
                    <a:pt x="131318" y="997712"/>
                  </a:lnTo>
                  <a:lnTo>
                    <a:pt x="131699" y="997966"/>
                  </a:lnTo>
                  <a:lnTo>
                    <a:pt x="131368" y="997712"/>
                  </a:lnTo>
                  <a:lnTo>
                    <a:pt x="123291" y="991489"/>
                  </a:lnTo>
                  <a:lnTo>
                    <a:pt x="122809" y="991108"/>
                  </a:lnTo>
                  <a:lnTo>
                    <a:pt x="123190" y="991489"/>
                  </a:lnTo>
                  <a:lnTo>
                    <a:pt x="106616" y="976757"/>
                  </a:lnTo>
                  <a:lnTo>
                    <a:pt x="106222" y="976414"/>
                  </a:lnTo>
                  <a:lnTo>
                    <a:pt x="106070" y="976249"/>
                  </a:lnTo>
                  <a:lnTo>
                    <a:pt x="90424" y="959612"/>
                  </a:lnTo>
                  <a:lnTo>
                    <a:pt x="90805" y="959993"/>
                  </a:lnTo>
                  <a:lnTo>
                    <a:pt x="90500" y="959612"/>
                  </a:lnTo>
                  <a:lnTo>
                    <a:pt x="75692" y="940816"/>
                  </a:lnTo>
                  <a:lnTo>
                    <a:pt x="76073" y="941197"/>
                  </a:lnTo>
                  <a:lnTo>
                    <a:pt x="75806" y="940816"/>
                  </a:lnTo>
                  <a:lnTo>
                    <a:pt x="62484" y="920877"/>
                  </a:lnTo>
                  <a:lnTo>
                    <a:pt x="62268" y="920496"/>
                  </a:lnTo>
                  <a:lnTo>
                    <a:pt x="50190" y="899160"/>
                  </a:lnTo>
                  <a:lnTo>
                    <a:pt x="50012" y="898867"/>
                  </a:lnTo>
                  <a:lnTo>
                    <a:pt x="49923" y="898652"/>
                  </a:lnTo>
                  <a:lnTo>
                    <a:pt x="39116" y="875665"/>
                  </a:lnTo>
                  <a:lnTo>
                    <a:pt x="39370" y="876046"/>
                  </a:lnTo>
                  <a:lnTo>
                    <a:pt x="39217" y="875665"/>
                  </a:lnTo>
                  <a:lnTo>
                    <a:pt x="30111" y="852043"/>
                  </a:lnTo>
                  <a:lnTo>
                    <a:pt x="30022" y="851827"/>
                  </a:lnTo>
                  <a:lnTo>
                    <a:pt x="29984" y="851662"/>
                  </a:lnTo>
                  <a:lnTo>
                    <a:pt x="22745" y="827278"/>
                  </a:lnTo>
                  <a:lnTo>
                    <a:pt x="22694" y="827112"/>
                  </a:lnTo>
                  <a:lnTo>
                    <a:pt x="22618" y="826770"/>
                  </a:lnTo>
                  <a:lnTo>
                    <a:pt x="17348" y="801751"/>
                  </a:lnTo>
                  <a:lnTo>
                    <a:pt x="17272" y="801370"/>
                  </a:lnTo>
                  <a:lnTo>
                    <a:pt x="17272" y="801751"/>
                  </a:lnTo>
                  <a:lnTo>
                    <a:pt x="13881" y="775843"/>
                  </a:lnTo>
                  <a:lnTo>
                    <a:pt x="13843" y="775462"/>
                  </a:lnTo>
                  <a:lnTo>
                    <a:pt x="13843" y="775843"/>
                  </a:lnTo>
                  <a:lnTo>
                    <a:pt x="12992" y="763270"/>
                  </a:lnTo>
                  <a:lnTo>
                    <a:pt x="12954" y="762889"/>
                  </a:lnTo>
                  <a:lnTo>
                    <a:pt x="12700" y="749808"/>
                  </a:lnTo>
                  <a:lnTo>
                    <a:pt x="12941" y="736854"/>
                  </a:lnTo>
                  <a:lnTo>
                    <a:pt x="12954" y="736701"/>
                  </a:lnTo>
                  <a:lnTo>
                    <a:pt x="12979" y="736473"/>
                  </a:lnTo>
                  <a:lnTo>
                    <a:pt x="13944" y="723900"/>
                  </a:lnTo>
                  <a:lnTo>
                    <a:pt x="13970" y="723773"/>
                  </a:lnTo>
                  <a:lnTo>
                    <a:pt x="13970" y="723900"/>
                  </a:lnTo>
                  <a:lnTo>
                    <a:pt x="13995" y="723646"/>
                  </a:lnTo>
                  <a:lnTo>
                    <a:pt x="15582" y="710946"/>
                  </a:lnTo>
                  <a:lnTo>
                    <a:pt x="15621" y="710819"/>
                  </a:lnTo>
                  <a:lnTo>
                    <a:pt x="15621" y="710946"/>
                  </a:lnTo>
                  <a:lnTo>
                    <a:pt x="15659" y="710692"/>
                  </a:lnTo>
                  <a:lnTo>
                    <a:pt x="17729" y="697992"/>
                  </a:lnTo>
                  <a:lnTo>
                    <a:pt x="17780" y="697738"/>
                  </a:lnTo>
                  <a:lnTo>
                    <a:pt x="17653" y="697992"/>
                  </a:lnTo>
                  <a:lnTo>
                    <a:pt x="20383" y="685292"/>
                  </a:lnTo>
                  <a:lnTo>
                    <a:pt x="20447" y="685165"/>
                  </a:lnTo>
                  <a:lnTo>
                    <a:pt x="20447" y="685292"/>
                  </a:lnTo>
                  <a:lnTo>
                    <a:pt x="20510" y="685038"/>
                  </a:lnTo>
                  <a:lnTo>
                    <a:pt x="23761" y="672846"/>
                  </a:lnTo>
                  <a:lnTo>
                    <a:pt x="23876" y="672465"/>
                  </a:lnTo>
                  <a:lnTo>
                    <a:pt x="32004" y="647446"/>
                  </a:lnTo>
                  <a:lnTo>
                    <a:pt x="31877" y="647954"/>
                  </a:lnTo>
                  <a:lnTo>
                    <a:pt x="32080" y="647446"/>
                  </a:lnTo>
                  <a:lnTo>
                    <a:pt x="42164" y="623443"/>
                  </a:lnTo>
                  <a:lnTo>
                    <a:pt x="42037" y="623951"/>
                  </a:lnTo>
                  <a:lnTo>
                    <a:pt x="42291" y="623443"/>
                  </a:lnTo>
                  <a:lnTo>
                    <a:pt x="54025" y="600837"/>
                  </a:lnTo>
                  <a:lnTo>
                    <a:pt x="54229" y="600456"/>
                  </a:lnTo>
                  <a:lnTo>
                    <a:pt x="53975" y="600837"/>
                  </a:lnTo>
                  <a:lnTo>
                    <a:pt x="67576" y="578993"/>
                  </a:lnTo>
                  <a:lnTo>
                    <a:pt x="67665" y="578853"/>
                  </a:lnTo>
                  <a:lnTo>
                    <a:pt x="67564" y="578993"/>
                  </a:lnTo>
                  <a:lnTo>
                    <a:pt x="67818" y="578612"/>
                  </a:lnTo>
                  <a:lnTo>
                    <a:pt x="67665" y="578853"/>
                  </a:lnTo>
                  <a:lnTo>
                    <a:pt x="67843" y="578612"/>
                  </a:lnTo>
                  <a:lnTo>
                    <a:pt x="82638" y="558673"/>
                  </a:lnTo>
                  <a:lnTo>
                    <a:pt x="82931" y="558292"/>
                  </a:lnTo>
                  <a:lnTo>
                    <a:pt x="82550" y="558673"/>
                  </a:lnTo>
                  <a:lnTo>
                    <a:pt x="116459" y="523113"/>
                  </a:lnTo>
                  <a:lnTo>
                    <a:pt x="125730" y="515239"/>
                  </a:lnTo>
                  <a:lnTo>
                    <a:pt x="125603" y="515493"/>
                  </a:lnTo>
                  <a:lnTo>
                    <a:pt x="125920" y="515239"/>
                  </a:lnTo>
                  <a:lnTo>
                    <a:pt x="135128" y="508127"/>
                  </a:lnTo>
                  <a:lnTo>
                    <a:pt x="135001" y="508254"/>
                  </a:lnTo>
                  <a:lnTo>
                    <a:pt x="135178" y="508127"/>
                  </a:lnTo>
                  <a:lnTo>
                    <a:pt x="144653" y="501523"/>
                  </a:lnTo>
                  <a:lnTo>
                    <a:pt x="144399" y="501777"/>
                  </a:lnTo>
                  <a:lnTo>
                    <a:pt x="144805" y="501523"/>
                  </a:lnTo>
                  <a:lnTo>
                    <a:pt x="154089" y="495808"/>
                  </a:lnTo>
                  <a:lnTo>
                    <a:pt x="154305" y="495681"/>
                  </a:lnTo>
                  <a:lnTo>
                    <a:pt x="154051" y="495808"/>
                  </a:lnTo>
                  <a:lnTo>
                    <a:pt x="164211" y="490220"/>
                  </a:lnTo>
                  <a:lnTo>
                    <a:pt x="163830" y="490474"/>
                  </a:lnTo>
                  <a:lnTo>
                    <a:pt x="164350" y="490220"/>
                  </a:lnTo>
                  <a:lnTo>
                    <a:pt x="174117" y="485521"/>
                  </a:lnTo>
                  <a:lnTo>
                    <a:pt x="173736" y="485775"/>
                  </a:lnTo>
                  <a:lnTo>
                    <a:pt x="174358" y="485521"/>
                  </a:lnTo>
                  <a:lnTo>
                    <a:pt x="204063" y="475729"/>
                  </a:lnTo>
                  <a:lnTo>
                    <a:pt x="204622" y="475615"/>
                  </a:lnTo>
                  <a:lnTo>
                    <a:pt x="214630" y="473710"/>
                  </a:lnTo>
                  <a:lnTo>
                    <a:pt x="214249" y="473710"/>
                  </a:lnTo>
                  <a:lnTo>
                    <a:pt x="225044" y="472567"/>
                  </a:lnTo>
                  <a:lnTo>
                    <a:pt x="224536" y="472567"/>
                  </a:lnTo>
                  <a:lnTo>
                    <a:pt x="235204" y="472186"/>
                  </a:lnTo>
                  <a:lnTo>
                    <a:pt x="234696" y="459486"/>
                  </a:lnTo>
                  <a:lnTo>
                    <a:pt x="190500" y="466090"/>
                  </a:lnTo>
                  <a:lnTo>
                    <a:pt x="147828" y="484759"/>
                  </a:lnTo>
                  <a:lnTo>
                    <a:pt x="108077" y="513461"/>
                  </a:lnTo>
                  <a:lnTo>
                    <a:pt x="72898" y="550545"/>
                  </a:lnTo>
                  <a:lnTo>
                    <a:pt x="43053" y="594360"/>
                  </a:lnTo>
                  <a:lnTo>
                    <a:pt x="20066" y="643255"/>
                  </a:lnTo>
                  <a:lnTo>
                    <a:pt x="8128" y="682244"/>
                  </a:lnTo>
                  <a:lnTo>
                    <a:pt x="1397" y="722503"/>
                  </a:lnTo>
                  <a:lnTo>
                    <a:pt x="0" y="749808"/>
                  </a:lnTo>
                  <a:lnTo>
                    <a:pt x="254" y="763270"/>
                  </a:lnTo>
                  <a:lnTo>
                    <a:pt x="4699" y="803783"/>
                  </a:lnTo>
                  <a:lnTo>
                    <a:pt x="18034" y="855980"/>
                  </a:lnTo>
                  <a:lnTo>
                    <a:pt x="38735" y="904748"/>
                  </a:lnTo>
                  <a:lnTo>
                    <a:pt x="65532" y="948436"/>
                  </a:lnTo>
                  <a:lnTo>
                    <a:pt x="97409" y="985647"/>
                  </a:lnTo>
                  <a:lnTo>
                    <a:pt x="133350" y="1014349"/>
                  </a:lnTo>
                  <a:lnTo>
                    <a:pt x="171958" y="1033145"/>
                  </a:lnTo>
                  <a:lnTo>
                    <a:pt x="212090" y="1039749"/>
                  </a:lnTo>
                  <a:lnTo>
                    <a:pt x="221742" y="1040257"/>
                  </a:lnTo>
                  <a:lnTo>
                    <a:pt x="221234" y="1040257"/>
                  </a:lnTo>
                  <a:lnTo>
                    <a:pt x="230886" y="1041400"/>
                  </a:lnTo>
                  <a:lnTo>
                    <a:pt x="230378" y="1041400"/>
                  </a:lnTo>
                  <a:lnTo>
                    <a:pt x="239598" y="1043368"/>
                  </a:lnTo>
                  <a:lnTo>
                    <a:pt x="239814" y="1043432"/>
                  </a:lnTo>
                  <a:lnTo>
                    <a:pt x="249047" y="1046226"/>
                  </a:lnTo>
                  <a:lnTo>
                    <a:pt x="248539" y="1046099"/>
                  </a:lnTo>
                  <a:lnTo>
                    <a:pt x="258064" y="1049782"/>
                  </a:lnTo>
                  <a:lnTo>
                    <a:pt x="266649" y="1053896"/>
                  </a:lnTo>
                  <a:lnTo>
                    <a:pt x="266801" y="1053973"/>
                  </a:lnTo>
                  <a:lnTo>
                    <a:pt x="275971" y="1058926"/>
                  </a:lnTo>
                  <a:lnTo>
                    <a:pt x="275463" y="1058672"/>
                  </a:lnTo>
                  <a:lnTo>
                    <a:pt x="275844" y="1058926"/>
                  </a:lnTo>
                  <a:lnTo>
                    <a:pt x="284480" y="1064514"/>
                  </a:lnTo>
                  <a:lnTo>
                    <a:pt x="284353" y="1064387"/>
                  </a:lnTo>
                  <a:lnTo>
                    <a:pt x="292989" y="1070610"/>
                  </a:lnTo>
                  <a:lnTo>
                    <a:pt x="293293" y="1070864"/>
                  </a:lnTo>
                  <a:lnTo>
                    <a:pt x="301752" y="1077722"/>
                  </a:lnTo>
                  <a:lnTo>
                    <a:pt x="301625" y="1077468"/>
                  </a:lnTo>
                  <a:lnTo>
                    <a:pt x="310261" y="1085215"/>
                  </a:lnTo>
                  <a:lnTo>
                    <a:pt x="318389" y="1093343"/>
                  </a:lnTo>
                  <a:lnTo>
                    <a:pt x="318135" y="1092962"/>
                  </a:lnTo>
                  <a:lnTo>
                    <a:pt x="334264" y="1111123"/>
                  </a:lnTo>
                  <a:lnTo>
                    <a:pt x="333883" y="1110742"/>
                  </a:lnTo>
                  <a:lnTo>
                    <a:pt x="334162" y="1111123"/>
                  </a:lnTo>
                  <a:lnTo>
                    <a:pt x="348780" y="1130833"/>
                  </a:lnTo>
                  <a:lnTo>
                    <a:pt x="362585" y="1152525"/>
                  </a:lnTo>
                  <a:lnTo>
                    <a:pt x="374777" y="1175512"/>
                  </a:lnTo>
                  <a:lnTo>
                    <a:pt x="374650" y="1175004"/>
                  </a:lnTo>
                  <a:lnTo>
                    <a:pt x="385203" y="1198956"/>
                  </a:lnTo>
                  <a:lnTo>
                    <a:pt x="385572" y="1199769"/>
                  </a:lnTo>
                  <a:lnTo>
                    <a:pt x="385203" y="1198956"/>
                  </a:lnTo>
                  <a:lnTo>
                    <a:pt x="388086" y="1209611"/>
                  </a:lnTo>
                  <a:lnTo>
                    <a:pt x="332867" y="1219835"/>
                  </a:lnTo>
                  <a:lnTo>
                    <a:pt x="418338" y="1333119"/>
                  </a:lnTo>
                  <a:lnTo>
                    <a:pt x="450291" y="1222375"/>
                  </a:lnTo>
                  <a:lnTo>
                    <a:pt x="457708" y="1196721"/>
                  </a:lnTo>
                  <a:close/>
                </a:path>
                <a:path w="3362325" h="1358900">
                  <a:moveTo>
                    <a:pt x="3362325" y="571500"/>
                  </a:moveTo>
                  <a:lnTo>
                    <a:pt x="3357880" y="508000"/>
                  </a:lnTo>
                  <a:lnTo>
                    <a:pt x="3345053" y="457200"/>
                  </a:lnTo>
                  <a:lnTo>
                    <a:pt x="3324479" y="406400"/>
                  </a:lnTo>
                  <a:lnTo>
                    <a:pt x="3296539" y="355600"/>
                  </a:lnTo>
                  <a:lnTo>
                    <a:pt x="3261995" y="304800"/>
                  </a:lnTo>
                  <a:lnTo>
                    <a:pt x="3221355" y="266700"/>
                  </a:lnTo>
                  <a:lnTo>
                    <a:pt x="3199003" y="241300"/>
                  </a:lnTo>
                  <a:lnTo>
                    <a:pt x="3175254" y="215900"/>
                  </a:lnTo>
                  <a:lnTo>
                    <a:pt x="3150235" y="190500"/>
                  </a:lnTo>
                  <a:lnTo>
                    <a:pt x="3124200" y="177800"/>
                  </a:lnTo>
                  <a:lnTo>
                    <a:pt x="3096895" y="152400"/>
                  </a:lnTo>
                  <a:lnTo>
                    <a:pt x="3068574" y="139700"/>
                  </a:lnTo>
                  <a:lnTo>
                    <a:pt x="3039364" y="114300"/>
                  </a:lnTo>
                  <a:lnTo>
                    <a:pt x="3009265" y="101600"/>
                  </a:lnTo>
                  <a:lnTo>
                    <a:pt x="2946527" y="76200"/>
                  </a:lnTo>
                  <a:lnTo>
                    <a:pt x="2847467" y="38100"/>
                  </a:lnTo>
                  <a:lnTo>
                    <a:pt x="2778760" y="12700"/>
                  </a:lnTo>
                  <a:lnTo>
                    <a:pt x="2743962" y="12700"/>
                  </a:lnTo>
                  <a:lnTo>
                    <a:pt x="2708656" y="0"/>
                  </a:lnTo>
                  <a:lnTo>
                    <a:pt x="2426462" y="0"/>
                  </a:lnTo>
                  <a:lnTo>
                    <a:pt x="2392045" y="12700"/>
                  </a:lnTo>
                  <a:lnTo>
                    <a:pt x="2324608" y="12700"/>
                  </a:lnTo>
                  <a:lnTo>
                    <a:pt x="2291575" y="25400"/>
                  </a:lnTo>
                  <a:lnTo>
                    <a:pt x="2259330" y="25400"/>
                  </a:lnTo>
                  <a:lnTo>
                    <a:pt x="2227707" y="38100"/>
                  </a:lnTo>
                  <a:lnTo>
                    <a:pt x="2196846" y="38100"/>
                  </a:lnTo>
                  <a:lnTo>
                    <a:pt x="2166747" y="50800"/>
                  </a:lnTo>
                  <a:lnTo>
                    <a:pt x="2137664" y="50800"/>
                  </a:lnTo>
                  <a:lnTo>
                    <a:pt x="2109343" y="63500"/>
                  </a:lnTo>
                  <a:lnTo>
                    <a:pt x="2082165" y="63500"/>
                  </a:lnTo>
                  <a:lnTo>
                    <a:pt x="2056130" y="76200"/>
                  </a:lnTo>
                  <a:lnTo>
                    <a:pt x="2031238" y="88900"/>
                  </a:lnTo>
                  <a:lnTo>
                    <a:pt x="2007489" y="101600"/>
                  </a:lnTo>
                  <a:lnTo>
                    <a:pt x="1985137" y="101600"/>
                  </a:lnTo>
                  <a:lnTo>
                    <a:pt x="1964182" y="114300"/>
                  </a:lnTo>
                  <a:lnTo>
                    <a:pt x="1944497" y="127000"/>
                  </a:lnTo>
                  <a:lnTo>
                    <a:pt x="1926463" y="139700"/>
                  </a:lnTo>
                  <a:lnTo>
                    <a:pt x="1909826" y="139700"/>
                  </a:lnTo>
                  <a:lnTo>
                    <a:pt x="1870202" y="177800"/>
                  </a:lnTo>
                  <a:lnTo>
                    <a:pt x="1852676" y="203200"/>
                  </a:lnTo>
                  <a:lnTo>
                    <a:pt x="1846961" y="203200"/>
                  </a:lnTo>
                  <a:lnTo>
                    <a:pt x="1843405" y="215900"/>
                  </a:lnTo>
                  <a:lnTo>
                    <a:pt x="1842262" y="228600"/>
                  </a:lnTo>
                  <a:lnTo>
                    <a:pt x="1855724" y="228600"/>
                  </a:lnTo>
                  <a:lnTo>
                    <a:pt x="1858899" y="215900"/>
                  </a:lnTo>
                  <a:lnTo>
                    <a:pt x="1858518" y="215900"/>
                  </a:lnTo>
                  <a:lnTo>
                    <a:pt x="1863852" y="203200"/>
                  </a:lnTo>
                  <a:lnTo>
                    <a:pt x="1863471" y="203200"/>
                  </a:lnTo>
                  <a:lnTo>
                    <a:pt x="1870710" y="190500"/>
                  </a:lnTo>
                  <a:lnTo>
                    <a:pt x="1870329" y="190500"/>
                  </a:lnTo>
                  <a:lnTo>
                    <a:pt x="1879600" y="177800"/>
                  </a:lnTo>
                  <a:lnTo>
                    <a:pt x="1879092" y="190500"/>
                  </a:lnTo>
                  <a:lnTo>
                    <a:pt x="1890141" y="177800"/>
                  </a:lnTo>
                  <a:lnTo>
                    <a:pt x="1889760" y="177800"/>
                  </a:lnTo>
                  <a:lnTo>
                    <a:pt x="1902587" y="165100"/>
                  </a:lnTo>
                  <a:lnTo>
                    <a:pt x="1902333" y="165100"/>
                  </a:lnTo>
                  <a:lnTo>
                    <a:pt x="1916938" y="152400"/>
                  </a:lnTo>
                  <a:lnTo>
                    <a:pt x="1916684" y="152400"/>
                  </a:lnTo>
                  <a:lnTo>
                    <a:pt x="1932940" y="139700"/>
                  </a:lnTo>
                  <a:lnTo>
                    <a:pt x="1950212" y="139700"/>
                  </a:lnTo>
                  <a:lnTo>
                    <a:pt x="1969643" y="127000"/>
                  </a:lnTo>
                  <a:lnTo>
                    <a:pt x="1969516" y="127000"/>
                  </a:lnTo>
                  <a:lnTo>
                    <a:pt x="1990217" y="114300"/>
                  </a:lnTo>
                  <a:lnTo>
                    <a:pt x="1990090" y="114300"/>
                  </a:lnTo>
                  <a:lnTo>
                    <a:pt x="2012315" y="101600"/>
                  </a:lnTo>
                  <a:lnTo>
                    <a:pt x="2035429" y="101600"/>
                  </a:lnTo>
                  <a:lnTo>
                    <a:pt x="2060194" y="88900"/>
                  </a:lnTo>
                  <a:lnTo>
                    <a:pt x="2060067" y="88900"/>
                  </a:lnTo>
                  <a:lnTo>
                    <a:pt x="2085975" y="76200"/>
                  </a:lnTo>
                  <a:lnTo>
                    <a:pt x="2112772" y="76200"/>
                  </a:lnTo>
                  <a:lnTo>
                    <a:pt x="2140839" y="63500"/>
                  </a:lnTo>
                  <a:lnTo>
                    <a:pt x="2169668" y="63500"/>
                  </a:lnTo>
                  <a:lnTo>
                    <a:pt x="2199500" y="50800"/>
                  </a:lnTo>
                  <a:lnTo>
                    <a:pt x="2230120" y="50800"/>
                  </a:lnTo>
                  <a:lnTo>
                    <a:pt x="2261616" y="38100"/>
                  </a:lnTo>
                  <a:lnTo>
                    <a:pt x="2293620" y="38100"/>
                  </a:lnTo>
                  <a:lnTo>
                    <a:pt x="2326386" y="25400"/>
                  </a:lnTo>
                  <a:lnTo>
                    <a:pt x="2393315" y="25400"/>
                  </a:lnTo>
                  <a:lnTo>
                    <a:pt x="2427605" y="12700"/>
                  </a:lnTo>
                  <a:lnTo>
                    <a:pt x="2706878" y="12700"/>
                  </a:lnTo>
                  <a:lnTo>
                    <a:pt x="2741803" y="25400"/>
                  </a:lnTo>
                  <a:lnTo>
                    <a:pt x="2775839" y="25400"/>
                  </a:lnTo>
                  <a:lnTo>
                    <a:pt x="2810129" y="38100"/>
                  </a:lnTo>
                  <a:lnTo>
                    <a:pt x="2809875" y="38100"/>
                  </a:lnTo>
                  <a:lnTo>
                    <a:pt x="2843784" y="50800"/>
                  </a:lnTo>
                  <a:lnTo>
                    <a:pt x="2843530" y="50800"/>
                  </a:lnTo>
                  <a:lnTo>
                    <a:pt x="2876931" y="63500"/>
                  </a:lnTo>
                  <a:lnTo>
                    <a:pt x="2876677" y="63500"/>
                  </a:lnTo>
                  <a:lnTo>
                    <a:pt x="2909570" y="76200"/>
                  </a:lnTo>
                  <a:lnTo>
                    <a:pt x="2909316" y="76200"/>
                  </a:lnTo>
                  <a:lnTo>
                    <a:pt x="2941574" y="88900"/>
                  </a:lnTo>
                  <a:lnTo>
                    <a:pt x="2941320" y="88900"/>
                  </a:lnTo>
                  <a:lnTo>
                    <a:pt x="2972816" y="101600"/>
                  </a:lnTo>
                  <a:lnTo>
                    <a:pt x="2972562" y="101600"/>
                  </a:lnTo>
                  <a:lnTo>
                    <a:pt x="3003423" y="114300"/>
                  </a:lnTo>
                  <a:lnTo>
                    <a:pt x="3003169" y="114300"/>
                  </a:lnTo>
                  <a:lnTo>
                    <a:pt x="3033141" y="127000"/>
                  </a:lnTo>
                  <a:lnTo>
                    <a:pt x="3032887" y="127000"/>
                  </a:lnTo>
                  <a:lnTo>
                    <a:pt x="3061970" y="152400"/>
                  </a:lnTo>
                  <a:lnTo>
                    <a:pt x="3061716" y="152400"/>
                  </a:lnTo>
                  <a:lnTo>
                    <a:pt x="3089783" y="165100"/>
                  </a:lnTo>
                  <a:lnTo>
                    <a:pt x="3089656" y="165100"/>
                  </a:lnTo>
                  <a:lnTo>
                    <a:pt x="3116707" y="190500"/>
                  </a:lnTo>
                  <a:lnTo>
                    <a:pt x="3116453" y="190500"/>
                  </a:lnTo>
                  <a:lnTo>
                    <a:pt x="3142361" y="203200"/>
                  </a:lnTo>
                  <a:lnTo>
                    <a:pt x="3142107" y="203200"/>
                  </a:lnTo>
                  <a:lnTo>
                    <a:pt x="3166872" y="228600"/>
                  </a:lnTo>
                  <a:lnTo>
                    <a:pt x="3166745" y="228600"/>
                  </a:lnTo>
                  <a:lnTo>
                    <a:pt x="3190240" y="241300"/>
                  </a:lnTo>
                  <a:lnTo>
                    <a:pt x="3189986" y="241300"/>
                  </a:lnTo>
                  <a:lnTo>
                    <a:pt x="3212211" y="266700"/>
                  </a:lnTo>
                  <a:lnTo>
                    <a:pt x="3212084" y="266700"/>
                  </a:lnTo>
                  <a:lnTo>
                    <a:pt x="3232912" y="292100"/>
                  </a:lnTo>
                  <a:lnTo>
                    <a:pt x="3232658" y="292100"/>
                  </a:lnTo>
                  <a:lnTo>
                    <a:pt x="3252089" y="317500"/>
                  </a:lnTo>
                  <a:lnTo>
                    <a:pt x="3251962" y="317500"/>
                  </a:lnTo>
                  <a:lnTo>
                    <a:pt x="3269742" y="342900"/>
                  </a:lnTo>
                  <a:lnTo>
                    <a:pt x="3269615" y="342900"/>
                  </a:lnTo>
                  <a:lnTo>
                    <a:pt x="3285871" y="368300"/>
                  </a:lnTo>
                  <a:lnTo>
                    <a:pt x="3285617" y="368300"/>
                  </a:lnTo>
                  <a:lnTo>
                    <a:pt x="3300222" y="393700"/>
                  </a:lnTo>
                  <a:lnTo>
                    <a:pt x="3300095" y="393700"/>
                  </a:lnTo>
                  <a:lnTo>
                    <a:pt x="3313049" y="419100"/>
                  </a:lnTo>
                  <a:lnTo>
                    <a:pt x="3312795" y="419100"/>
                  </a:lnTo>
                  <a:lnTo>
                    <a:pt x="3323844" y="444500"/>
                  </a:lnTo>
                  <a:lnTo>
                    <a:pt x="3323717" y="444500"/>
                  </a:lnTo>
                  <a:lnTo>
                    <a:pt x="3332988" y="469900"/>
                  </a:lnTo>
                  <a:lnTo>
                    <a:pt x="3332861" y="469900"/>
                  </a:lnTo>
                  <a:lnTo>
                    <a:pt x="3340227" y="495300"/>
                  </a:lnTo>
                  <a:lnTo>
                    <a:pt x="3340100" y="495300"/>
                  </a:lnTo>
                  <a:lnTo>
                    <a:pt x="3345434" y="520700"/>
                  </a:lnTo>
                  <a:lnTo>
                    <a:pt x="3345307" y="520700"/>
                  </a:lnTo>
                  <a:lnTo>
                    <a:pt x="3348609" y="546100"/>
                  </a:lnTo>
                  <a:lnTo>
                    <a:pt x="3348482" y="546100"/>
                  </a:lnTo>
                  <a:lnTo>
                    <a:pt x="3349625" y="571500"/>
                  </a:lnTo>
                  <a:lnTo>
                    <a:pt x="3349244" y="584200"/>
                  </a:lnTo>
                  <a:lnTo>
                    <a:pt x="3347974" y="596900"/>
                  </a:lnTo>
                  <a:lnTo>
                    <a:pt x="3346069" y="609600"/>
                  </a:lnTo>
                  <a:lnTo>
                    <a:pt x="3343275" y="622300"/>
                  </a:lnTo>
                  <a:lnTo>
                    <a:pt x="3343402" y="622300"/>
                  </a:lnTo>
                  <a:lnTo>
                    <a:pt x="3339846" y="635000"/>
                  </a:lnTo>
                  <a:lnTo>
                    <a:pt x="3335655" y="647700"/>
                  </a:lnTo>
                  <a:lnTo>
                    <a:pt x="3330702" y="660400"/>
                  </a:lnTo>
                  <a:lnTo>
                    <a:pt x="3330829" y="660400"/>
                  </a:lnTo>
                  <a:lnTo>
                    <a:pt x="3324987" y="673100"/>
                  </a:lnTo>
                  <a:lnTo>
                    <a:pt x="3325114" y="673100"/>
                  </a:lnTo>
                  <a:lnTo>
                    <a:pt x="3318637" y="685800"/>
                  </a:lnTo>
                  <a:lnTo>
                    <a:pt x="3318764" y="685800"/>
                  </a:lnTo>
                  <a:lnTo>
                    <a:pt x="3311525" y="698500"/>
                  </a:lnTo>
                  <a:lnTo>
                    <a:pt x="3311652" y="698500"/>
                  </a:lnTo>
                  <a:lnTo>
                    <a:pt x="3303778" y="711200"/>
                  </a:lnTo>
                  <a:lnTo>
                    <a:pt x="3303905" y="711200"/>
                  </a:lnTo>
                  <a:lnTo>
                    <a:pt x="3295269" y="723900"/>
                  </a:lnTo>
                  <a:lnTo>
                    <a:pt x="3295396" y="723900"/>
                  </a:lnTo>
                  <a:lnTo>
                    <a:pt x="3286252" y="736600"/>
                  </a:lnTo>
                  <a:lnTo>
                    <a:pt x="3286379" y="736600"/>
                  </a:lnTo>
                  <a:lnTo>
                    <a:pt x="3276473" y="749300"/>
                  </a:lnTo>
                  <a:lnTo>
                    <a:pt x="3276600" y="749300"/>
                  </a:lnTo>
                  <a:lnTo>
                    <a:pt x="3266059" y="762000"/>
                  </a:lnTo>
                  <a:lnTo>
                    <a:pt x="3266186" y="762000"/>
                  </a:lnTo>
                  <a:lnTo>
                    <a:pt x="3255010" y="774700"/>
                  </a:lnTo>
                  <a:lnTo>
                    <a:pt x="3255137" y="774700"/>
                  </a:lnTo>
                  <a:lnTo>
                    <a:pt x="3243453" y="787400"/>
                  </a:lnTo>
                  <a:lnTo>
                    <a:pt x="3231261" y="787400"/>
                  </a:lnTo>
                  <a:lnTo>
                    <a:pt x="3218307" y="800100"/>
                  </a:lnTo>
                  <a:lnTo>
                    <a:pt x="3218434" y="800100"/>
                  </a:lnTo>
                  <a:lnTo>
                    <a:pt x="3204845" y="812800"/>
                  </a:lnTo>
                  <a:lnTo>
                    <a:pt x="3204972" y="812800"/>
                  </a:lnTo>
                  <a:lnTo>
                    <a:pt x="3176270" y="838200"/>
                  </a:lnTo>
                  <a:lnTo>
                    <a:pt x="3176524" y="838200"/>
                  </a:lnTo>
                  <a:lnTo>
                    <a:pt x="3145663" y="863600"/>
                  </a:lnTo>
                  <a:lnTo>
                    <a:pt x="3145790" y="863600"/>
                  </a:lnTo>
                  <a:lnTo>
                    <a:pt x="3112770" y="889000"/>
                  </a:lnTo>
                  <a:lnTo>
                    <a:pt x="3113024" y="889000"/>
                  </a:lnTo>
                  <a:lnTo>
                    <a:pt x="3078099" y="901700"/>
                  </a:lnTo>
                  <a:lnTo>
                    <a:pt x="3078353" y="901700"/>
                  </a:lnTo>
                  <a:lnTo>
                    <a:pt x="3041650" y="927100"/>
                  </a:lnTo>
                  <a:lnTo>
                    <a:pt x="3041777" y="927100"/>
                  </a:lnTo>
                  <a:lnTo>
                    <a:pt x="3003296" y="952500"/>
                  </a:lnTo>
                  <a:lnTo>
                    <a:pt x="3003550" y="952500"/>
                  </a:lnTo>
                  <a:lnTo>
                    <a:pt x="2963291" y="965200"/>
                  </a:lnTo>
                  <a:lnTo>
                    <a:pt x="2963545" y="965200"/>
                  </a:lnTo>
                  <a:lnTo>
                    <a:pt x="2921762" y="990600"/>
                  </a:lnTo>
                  <a:lnTo>
                    <a:pt x="2921889" y="990600"/>
                  </a:lnTo>
                  <a:lnTo>
                    <a:pt x="2878836" y="1003300"/>
                  </a:lnTo>
                  <a:lnTo>
                    <a:pt x="2879090" y="1003300"/>
                  </a:lnTo>
                  <a:lnTo>
                    <a:pt x="2834640" y="1016000"/>
                  </a:lnTo>
                  <a:lnTo>
                    <a:pt x="2834767" y="1016000"/>
                  </a:lnTo>
                  <a:lnTo>
                    <a:pt x="2789047" y="1041400"/>
                  </a:lnTo>
                  <a:lnTo>
                    <a:pt x="2789174" y="1041400"/>
                  </a:lnTo>
                  <a:lnTo>
                    <a:pt x="2742438" y="1054100"/>
                  </a:lnTo>
                  <a:lnTo>
                    <a:pt x="2742565" y="1054100"/>
                  </a:lnTo>
                  <a:lnTo>
                    <a:pt x="2694813" y="1066800"/>
                  </a:lnTo>
                  <a:lnTo>
                    <a:pt x="2694940" y="1066800"/>
                  </a:lnTo>
                  <a:lnTo>
                    <a:pt x="2646172" y="1079500"/>
                  </a:lnTo>
                  <a:lnTo>
                    <a:pt x="2596896" y="1079500"/>
                  </a:lnTo>
                  <a:lnTo>
                    <a:pt x="2546604" y="1092200"/>
                  </a:lnTo>
                  <a:lnTo>
                    <a:pt x="2546731" y="1092200"/>
                  </a:lnTo>
                  <a:lnTo>
                    <a:pt x="2495931" y="1104900"/>
                  </a:lnTo>
                  <a:lnTo>
                    <a:pt x="2444877" y="1104900"/>
                  </a:lnTo>
                  <a:lnTo>
                    <a:pt x="2393061" y="1117600"/>
                  </a:lnTo>
                  <a:lnTo>
                    <a:pt x="2184527" y="1117600"/>
                  </a:lnTo>
                  <a:lnTo>
                    <a:pt x="2132076" y="1130300"/>
                  </a:lnTo>
                  <a:lnTo>
                    <a:pt x="1925574" y="1130300"/>
                  </a:lnTo>
                  <a:lnTo>
                    <a:pt x="1875155" y="1143000"/>
                  </a:lnTo>
                  <a:lnTo>
                    <a:pt x="1776730" y="1143000"/>
                  </a:lnTo>
                  <a:lnTo>
                    <a:pt x="1728851" y="1155700"/>
                  </a:lnTo>
                  <a:lnTo>
                    <a:pt x="1681988" y="1155700"/>
                  </a:lnTo>
                  <a:lnTo>
                    <a:pt x="1636141" y="1168400"/>
                  </a:lnTo>
                  <a:lnTo>
                    <a:pt x="1591691" y="1168400"/>
                  </a:lnTo>
                  <a:lnTo>
                    <a:pt x="1506728" y="1193800"/>
                  </a:lnTo>
                  <a:lnTo>
                    <a:pt x="1466469" y="1193800"/>
                  </a:lnTo>
                  <a:lnTo>
                    <a:pt x="1427861" y="1206500"/>
                  </a:lnTo>
                  <a:lnTo>
                    <a:pt x="1391031" y="1219200"/>
                  </a:lnTo>
                  <a:lnTo>
                    <a:pt x="1355852" y="1219200"/>
                  </a:lnTo>
                  <a:lnTo>
                    <a:pt x="1322832" y="1231900"/>
                  </a:lnTo>
                  <a:lnTo>
                    <a:pt x="1291717" y="1244600"/>
                  </a:lnTo>
                  <a:lnTo>
                    <a:pt x="1262888" y="1257300"/>
                  </a:lnTo>
                  <a:lnTo>
                    <a:pt x="1236091" y="1257300"/>
                  </a:lnTo>
                  <a:lnTo>
                    <a:pt x="1223518" y="1270000"/>
                  </a:lnTo>
                  <a:lnTo>
                    <a:pt x="1210818" y="1270000"/>
                  </a:lnTo>
                  <a:lnTo>
                    <a:pt x="1208316" y="1272578"/>
                  </a:lnTo>
                  <a:lnTo>
                    <a:pt x="1169162" y="1231900"/>
                  </a:lnTo>
                  <a:lnTo>
                    <a:pt x="1118108" y="1358900"/>
                  </a:lnTo>
                  <a:lnTo>
                    <a:pt x="1254760" y="1320800"/>
                  </a:lnTo>
                  <a:lnTo>
                    <a:pt x="1230299" y="1295400"/>
                  </a:lnTo>
                  <a:lnTo>
                    <a:pt x="1218184" y="1282827"/>
                  </a:lnTo>
                  <a:lnTo>
                    <a:pt x="1218311" y="1282700"/>
                  </a:lnTo>
                  <a:lnTo>
                    <a:pt x="1228471" y="1282700"/>
                  </a:lnTo>
                  <a:lnTo>
                    <a:pt x="1240790" y="1270000"/>
                  </a:lnTo>
                  <a:lnTo>
                    <a:pt x="1267079" y="1270000"/>
                  </a:lnTo>
                  <a:lnTo>
                    <a:pt x="1295781" y="1257300"/>
                  </a:lnTo>
                  <a:lnTo>
                    <a:pt x="1295654" y="1257300"/>
                  </a:lnTo>
                  <a:lnTo>
                    <a:pt x="1326515" y="1244600"/>
                  </a:lnTo>
                  <a:lnTo>
                    <a:pt x="1326388" y="1244600"/>
                  </a:lnTo>
                  <a:lnTo>
                    <a:pt x="1359281" y="1231900"/>
                  </a:lnTo>
                  <a:lnTo>
                    <a:pt x="1393952" y="1231900"/>
                  </a:lnTo>
                  <a:lnTo>
                    <a:pt x="1430782" y="1219200"/>
                  </a:lnTo>
                  <a:lnTo>
                    <a:pt x="1430655" y="1219200"/>
                  </a:lnTo>
                  <a:lnTo>
                    <a:pt x="1469136" y="1206500"/>
                  </a:lnTo>
                  <a:lnTo>
                    <a:pt x="1509141" y="1206500"/>
                  </a:lnTo>
                  <a:lnTo>
                    <a:pt x="1550797" y="1193800"/>
                  </a:lnTo>
                  <a:lnTo>
                    <a:pt x="1550670" y="1193800"/>
                  </a:lnTo>
                  <a:lnTo>
                    <a:pt x="1593850" y="1181100"/>
                  </a:lnTo>
                  <a:lnTo>
                    <a:pt x="1638046" y="1181100"/>
                  </a:lnTo>
                  <a:lnTo>
                    <a:pt x="1683766" y="1168400"/>
                  </a:lnTo>
                  <a:lnTo>
                    <a:pt x="1730375" y="1168400"/>
                  </a:lnTo>
                  <a:lnTo>
                    <a:pt x="1778127" y="1155700"/>
                  </a:lnTo>
                  <a:lnTo>
                    <a:pt x="1876298" y="1155700"/>
                  </a:lnTo>
                  <a:lnTo>
                    <a:pt x="1926590" y="1143000"/>
                  </a:lnTo>
                  <a:lnTo>
                    <a:pt x="2132330" y="1143000"/>
                  </a:lnTo>
                  <a:lnTo>
                    <a:pt x="2184781" y="1130300"/>
                  </a:lnTo>
                  <a:lnTo>
                    <a:pt x="2394331" y="1130300"/>
                  </a:lnTo>
                  <a:lnTo>
                    <a:pt x="2446274" y="1117600"/>
                  </a:lnTo>
                  <a:lnTo>
                    <a:pt x="2497836" y="1117600"/>
                  </a:lnTo>
                  <a:lnTo>
                    <a:pt x="2599436" y="1092200"/>
                  </a:lnTo>
                  <a:lnTo>
                    <a:pt x="2649220" y="1092200"/>
                  </a:lnTo>
                  <a:lnTo>
                    <a:pt x="2746121" y="1066800"/>
                  </a:lnTo>
                  <a:lnTo>
                    <a:pt x="2792984" y="1041400"/>
                  </a:lnTo>
                  <a:lnTo>
                    <a:pt x="2883535" y="1016000"/>
                  </a:lnTo>
                  <a:lnTo>
                    <a:pt x="2926842" y="1003300"/>
                  </a:lnTo>
                  <a:lnTo>
                    <a:pt x="2968752" y="977900"/>
                  </a:lnTo>
                  <a:lnTo>
                    <a:pt x="3009138" y="965200"/>
                  </a:lnTo>
                  <a:lnTo>
                    <a:pt x="3047746" y="939800"/>
                  </a:lnTo>
                  <a:lnTo>
                    <a:pt x="3084703" y="914400"/>
                  </a:lnTo>
                  <a:lnTo>
                    <a:pt x="3119755" y="901700"/>
                  </a:lnTo>
                  <a:lnTo>
                    <a:pt x="3153029" y="876300"/>
                  </a:lnTo>
                  <a:lnTo>
                    <a:pt x="3184144" y="850900"/>
                  </a:lnTo>
                  <a:lnTo>
                    <a:pt x="3213100" y="825500"/>
                  </a:lnTo>
                  <a:lnTo>
                    <a:pt x="3252470" y="787400"/>
                  </a:lnTo>
                  <a:lnTo>
                    <a:pt x="3286379" y="749300"/>
                  </a:lnTo>
                  <a:lnTo>
                    <a:pt x="3314446" y="711200"/>
                  </a:lnTo>
                  <a:lnTo>
                    <a:pt x="3336544" y="673100"/>
                  </a:lnTo>
                  <a:lnTo>
                    <a:pt x="3352038" y="635000"/>
                  </a:lnTo>
                  <a:lnTo>
                    <a:pt x="3360547" y="596900"/>
                  </a:lnTo>
                  <a:lnTo>
                    <a:pt x="3361817" y="584200"/>
                  </a:lnTo>
                  <a:lnTo>
                    <a:pt x="3362325" y="571500"/>
                  </a:lnTo>
                  <a:close/>
                </a:path>
              </a:pathLst>
            </a:custGeom>
            <a:solidFill>
              <a:srgbClr val="4966AC"/>
            </a:solidFill>
          </p:spPr>
          <p:txBody>
            <a:bodyPr wrap="square" lIns="0" tIns="0" rIns="0" bIns="0" rtlCol="0"/>
            <a:lstStyle/>
            <a:p>
              <a:endParaRPr sz="2700"/>
            </a:p>
          </p:txBody>
        </p:sp>
        <p:sp>
          <p:nvSpPr>
            <p:cNvPr id="17" name="object 17"/>
            <p:cNvSpPr/>
            <p:nvPr/>
          </p:nvSpPr>
          <p:spPr>
            <a:xfrm>
              <a:off x="5122925" y="5652516"/>
              <a:ext cx="649224" cy="648462"/>
            </a:xfrm>
            <a:prstGeom prst="rect">
              <a:avLst/>
            </a:prstGeom>
            <a:blipFill>
              <a:blip r:embed="rId5" cstate="print"/>
              <a:stretch>
                <a:fillRect/>
              </a:stretch>
            </a:blipFill>
          </p:spPr>
          <p:txBody>
            <a:bodyPr wrap="square" lIns="0" tIns="0" rIns="0" bIns="0" rtlCol="0"/>
            <a:lstStyle/>
            <a:p>
              <a:endParaRPr sz="2700"/>
            </a:p>
          </p:txBody>
        </p:sp>
      </p:grpSp>
      <p:sp>
        <p:nvSpPr>
          <p:cNvPr id="18" name="object 18"/>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16</a:t>
            </a:fld>
            <a:endParaRPr spc="-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465826" cy="1004121"/>
          </a:xfrm>
          <a:prstGeom prst="rect">
            <a:avLst/>
          </a:prstGeom>
        </p:spPr>
        <p:txBody>
          <a:bodyPr vert="horz" wrap="square" lIns="0" tIns="19050" rIns="0" bIns="0" rtlCol="0">
            <a:spAutoFit/>
          </a:bodyPr>
          <a:lstStyle/>
          <a:p>
            <a:pPr marL="19050">
              <a:spcBef>
                <a:spcPts val="150"/>
              </a:spcBef>
            </a:pPr>
            <a:r>
              <a:rPr spc="-278" dirty="0"/>
              <a:t>Project</a:t>
            </a:r>
            <a:r>
              <a:rPr spc="-488" dirty="0"/>
              <a:t> </a:t>
            </a:r>
            <a:r>
              <a:rPr spc="-300" dirty="0"/>
              <a:t>Charter</a:t>
            </a:r>
          </a:p>
        </p:txBody>
      </p:sp>
      <p:sp>
        <p:nvSpPr>
          <p:cNvPr id="4" name="object 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17</a:t>
            </a:fld>
            <a:endParaRPr spc="-8" dirty="0"/>
          </a:p>
        </p:txBody>
      </p:sp>
      <p:sp>
        <p:nvSpPr>
          <p:cNvPr id="3" name="object 3"/>
          <p:cNvSpPr txBox="1"/>
          <p:nvPr/>
        </p:nvSpPr>
        <p:spPr>
          <a:xfrm>
            <a:off x="2235709" y="2207513"/>
            <a:ext cx="12419648" cy="3586879"/>
          </a:xfrm>
          <a:prstGeom prst="rect">
            <a:avLst/>
          </a:prstGeom>
        </p:spPr>
        <p:txBody>
          <a:bodyPr vert="horz" wrap="square" lIns="0" tIns="19050" rIns="0" bIns="0" rtlCol="0">
            <a:spAutoFit/>
          </a:bodyPr>
          <a:lstStyle/>
          <a:p>
            <a:pPr marL="19050" marR="188595" algn="ctr">
              <a:spcBef>
                <a:spcPts val="150"/>
              </a:spcBef>
            </a:pPr>
            <a:r>
              <a:rPr sz="4200" spc="-8" dirty="0">
                <a:solidFill>
                  <a:srgbClr val="0075B1"/>
                </a:solidFill>
                <a:latin typeface="Carlito"/>
                <a:cs typeface="Carlito"/>
              </a:rPr>
              <a:t>The </a:t>
            </a:r>
            <a:r>
              <a:rPr sz="4200" spc="-15" dirty="0">
                <a:solidFill>
                  <a:srgbClr val="0075B1"/>
                </a:solidFill>
                <a:latin typeface="Carlito"/>
                <a:cs typeface="Carlito"/>
              </a:rPr>
              <a:t>project </a:t>
            </a:r>
            <a:r>
              <a:rPr sz="4200" spc="-8" dirty="0">
                <a:solidFill>
                  <a:srgbClr val="0075B1"/>
                </a:solidFill>
                <a:latin typeface="Carlito"/>
                <a:cs typeface="Carlito"/>
              </a:rPr>
              <a:t>charter </a:t>
            </a:r>
            <a:r>
              <a:rPr sz="4200" dirty="0">
                <a:solidFill>
                  <a:srgbClr val="0075B1"/>
                </a:solidFill>
                <a:latin typeface="Carlito"/>
                <a:cs typeface="Carlito"/>
              </a:rPr>
              <a:t>is </a:t>
            </a:r>
            <a:r>
              <a:rPr sz="4200" spc="-45" dirty="0">
                <a:solidFill>
                  <a:srgbClr val="0075B1"/>
                </a:solidFill>
                <a:latin typeface="Carlito"/>
                <a:cs typeface="Carlito"/>
              </a:rPr>
              <a:t>“a </a:t>
            </a:r>
            <a:r>
              <a:rPr sz="4200" spc="-15" dirty="0">
                <a:solidFill>
                  <a:srgbClr val="0075B1"/>
                </a:solidFill>
                <a:latin typeface="Carlito"/>
                <a:cs typeface="Carlito"/>
              </a:rPr>
              <a:t>document </a:t>
            </a:r>
            <a:r>
              <a:rPr sz="4200" dirty="0">
                <a:solidFill>
                  <a:srgbClr val="0075B1"/>
                </a:solidFill>
                <a:latin typeface="Carlito"/>
                <a:cs typeface="Carlito"/>
              </a:rPr>
              <a:t>issued </a:t>
            </a:r>
            <a:r>
              <a:rPr sz="4200" spc="-15" dirty="0">
                <a:solidFill>
                  <a:srgbClr val="0075B1"/>
                </a:solidFill>
                <a:latin typeface="Carlito"/>
                <a:cs typeface="Carlito"/>
              </a:rPr>
              <a:t>by </a:t>
            </a:r>
            <a:r>
              <a:rPr sz="4200" dirty="0">
                <a:solidFill>
                  <a:srgbClr val="0075B1"/>
                </a:solidFill>
                <a:latin typeface="Carlito"/>
                <a:cs typeface="Carlito"/>
              </a:rPr>
              <a:t>the </a:t>
            </a:r>
            <a:r>
              <a:rPr sz="4200" b="1" spc="-8" dirty="0">
                <a:solidFill>
                  <a:srgbClr val="0075B1"/>
                </a:solidFill>
                <a:latin typeface="Carlito"/>
                <a:cs typeface="Carlito"/>
              </a:rPr>
              <a:t>project  sponsor </a:t>
            </a:r>
            <a:r>
              <a:rPr sz="4200" spc="-15" dirty="0">
                <a:solidFill>
                  <a:srgbClr val="0075B1"/>
                </a:solidFill>
                <a:latin typeface="Carlito"/>
                <a:cs typeface="Carlito"/>
              </a:rPr>
              <a:t>that </a:t>
            </a:r>
            <a:r>
              <a:rPr sz="4200" spc="-23" dirty="0">
                <a:solidFill>
                  <a:srgbClr val="0075B1"/>
                </a:solidFill>
                <a:latin typeface="Carlito"/>
                <a:cs typeface="Carlito"/>
              </a:rPr>
              <a:t>formally </a:t>
            </a:r>
            <a:r>
              <a:rPr sz="4200" b="1" spc="-8" dirty="0">
                <a:solidFill>
                  <a:srgbClr val="0075B1"/>
                </a:solidFill>
                <a:latin typeface="Carlito"/>
                <a:cs typeface="Carlito"/>
              </a:rPr>
              <a:t>authorizes </a:t>
            </a:r>
            <a:r>
              <a:rPr sz="4200" b="1" dirty="0">
                <a:solidFill>
                  <a:srgbClr val="0075B1"/>
                </a:solidFill>
                <a:latin typeface="Carlito"/>
                <a:cs typeface="Carlito"/>
              </a:rPr>
              <a:t>the </a:t>
            </a:r>
            <a:r>
              <a:rPr sz="4200" b="1" spc="-23" dirty="0">
                <a:solidFill>
                  <a:srgbClr val="0075B1"/>
                </a:solidFill>
                <a:latin typeface="Carlito"/>
                <a:cs typeface="Carlito"/>
              </a:rPr>
              <a:t>existence </a:t>
            </a:r>
            <a:r>
              <a:rPr sz="4200" b="1" dirty="0">
                <a:solidFill>
                  <a:srgbClr val="0075B1"/>
                </a:solidFill>
                <a:latin typeface="Carlito"/>
                <a:cs typeface="Carlito"/>
              </a:rPr>
              <a:t>of a  </a:t>
            </a:r>
            <a:r>
              <a:rPr sz="4200" b="1" spc="-15" dirty="0">
                <a:solidFill>
                  <a:srgbClr val="0075B1"/>
                </a:solidFill>
                <a:latin typeface="Carlito"/>
                <a:cs typeface="Carlito"/>
              </a:rPr>
              <a:t>project</a:t>
            </a:r>
            <a:r>
              <a:rPr sz="4200" spc="-15" dirty="0">
                <a:solidFill>
                  <a:srgbClr val="0075B1"/>
                </a:solidFill>
                <a:latin typeface="Carlito"/>
                <a:cs typeface="Carlito"/>
              </a:rPr>
              <a:t>, </a:t>
            </a:r>
            <a:r>
              <a:rPr sz="4200" dirty="0">
                <a:solidFill>
                  <a:srgbClr val="0075B1"/>
                </a:solidFill>
                <a:latin typeface="Carlito"/>
                <a:cs typeface="Carlito"/>
              </a:rPr>
              <a:t>and </a:t>
            </a:r>
            <a:r>
              <a:rPr sz="4200" spc="-15" dirty="0">
                <a:solidFill>
                  <a:srgbClr val="0075B1"/>
                </a:solidFill>
                <a:latin typeface="Carlito"/>
                <a:cs typeface="Carlito"/>
              </a:rPr>
              <a:t>provides </a:t>
            </a:r>
            <a:r>
              <a:rPr sz="4200" dirty="0">
                <a:solidFill>
                  <a:srgbClr val="0075B1"/>
                </a:solidFill>
                <a:latin typeface="Carlito"/>
                <a:cs typeface="Carlito"/>
              </a:rPr>
              <a:t>the </a:t>
            </a:r>
            <a:r>
              <a:rPr sz="4200" spc="-15" dirty="0">
                <a:solidFill>
                  <a:srgbClr val="0075B1"/>
                </a:solidFill>
                <a:latin typeface="Carlito"/>
                <a:cs typeface="Carlito"/>
              </a:rPr>
              <a:t>project </a:t>
            </a:r>
            <a:r>
              <a:rPr sz="4200" spc="-8" dirty="0">
                <a:solidFill>
                  <a:srgbClr val="0075B1"/>
                </a:solidFill>
                <a:latin typeface="Carlito"/>
                <a:cs typeface="Carlito"/>
              </a:rPr>
              <a:t>manager </a:t>
            </a:r>
            <a:r>
              <a:rPr sz="4200" dirty="0">
                <a:solidFill>
                  <a:srgbClr val="0075B1"/>
                </a:solidFill>
                <a:latin typeface="Carlito"/>
                <a:cs typeface="Carlito"/>
              </a:rPr>
              <a:t>with the  </a:t>
            </a:r>
            <a:r>
              <a:rPr sz="4200" b="1" dirty="0">
                <a:solidFill>
                  <a:srgbClr val="0075B1"/>
                </a:solidFill>
                <a:latin typeface="Carlito"/>
                <a:cs typeface="Carlito"/>
              </a:rPr>
              <a:t>authority </a:t>
            </a:r>
            <a:r>
              <a:rPr sz="4200" spc="-30" dirty="0">
                <a:solidFill>
                  <a:srgbClr val="0075B1"/>
                </a:solidFill>
                <a:latin typeface="Carlito"/>
                <a:cs typeface="Carlito"/>
              </a:rPr>
              <a:t>to </a:t>
            </a:r>
            <a:r>
              <a:rPr sz="4200" dirty="0">
                <a:solidFill>
                  <a:srgbClr val="0075B1"/>
                </a:solidFill>
                <a:latin typeface="Carlito"/>
                <a:cs typeface="Carlito"/>
              </a:rPr>
              <a:t>apply </a:t>
            </a:r>
            <a:r>
              <a:rPr sz="4200" spc="-23" dirty="0">
                <a:solidFill>
                  <a:srgbClr val="0075B1"/>
                </a:solidFill>
                <a:latin typeface="Carlito"/>
                <a:cs typeface="Carlito"/>
              </a:rPr>
              <a:t>organizational resources </a:t>
            </a:r>
            <a:r>
              <a:rPr sz="4200" spc="-30" dirty="0">
                <a:solidFill>
                  <a:srgbClr val="0075B1"/>
                </a:solidFill>
                <a:latin typeface="Carlito"/>
                <a:cs typeface="Carlito"/>
              </a:rPr>
              <a:t>to </a:t>
            </a:r>
            <a:r>
              <a:rPr sz="4200" spc="-23" dirty="0">
                <a:solidFill>
                  <a:srgbClr val="0075B1"/>
                </a:solidFill>
                <a:latin typeface="Carlito"/>
                <a:cs typeface="Carlito"/>
              </a:rPr>
              <a:t>project  </a:t>
            </a:r>
            <a:r>
              <a:rPr sz="4200" spc="-30" dirty="0">
                <a:solidFill>
                  <a:srgbClr val="0075B1"/>
                </a:solidFill>
                <a:latin typeface="Carlito"/>
                <a:cs typeface="Carlito"/>
              </a:rPr>
              <a:t>activities.”</a:t>
            </a:r>
            <a:endParaRPr sz="4200">
              <a:latin typeface="Carlito"/>
              <a:cs typeface="Carlito"/>
            </a:endParaRPr>
          </a:p>
          <a:p>
            <a:pPr marL="5486400">
              <a:spcBef>
                <a:spcPts val="135"/>
              </a:spcBef>
            </a:pPr>
            <a:r>
              <a:rPr sz="2100" spc="-8" dirty="0">
                <a:solidFill>
                  <a:srgbClr val="0075B1"/>
                </a:solidFill>
                <a:latin typeface="Carlito"/>
                <a:cs typeface="Carlito"/>
              </a:rPr>
              <a:t>- </a:t>
            </a:r>
            <a:r>
              <a:rPr sz="2100" spc="-15" dirty="0">
                <a:solidFill>
                  <a:srgbClr val="0075B1"/>
                </a:solidFill>
                <a:latin typeface="Carlito"/>
                <a:cs typeface="Carlito"/>
              </a:rPr>
              <a:t>Project </a:t>
            </a:r>
            <a:r>
              <a:rPr sz="2100" spc="-8" dirty="0">
                <a:solidFill>
                  <a:srgbClr val="0075B1"/>
                </a:solidFill>
                <a:latin typeface="Carlito"/>
                <a:cs typeface="Carlito"/>
              </a:rPr>
              <a:t>Management Body of </a:t>
            </a:r>
            <a:r>
              <a:rPr sz="2100" spc="-15" dirty="0">
                <a:solidFill>
                  <a:srgbClr val="0075B1"/>
                </a:solidFill>
                <a:latin typeface="Carlito"/>
                <a:cs typeface="Carlito"/>
              </a:rPr>
              <a:t>Knowledge </a:t>
            </a:r>
            <a:r>
              <a:rPr sz="2100" spc="-8" dirty="0">
                <a:solidFill>
                  <a:srgbClr val="0075B1"/>
                </a:solidFill>
                <a:latin typeface="Carlito"/>
                <a:cs typeface="Carlito"/>
              </a:rPr>
              <a:t>PMBOK Guide 5th</a:t>
            </a:r>
            <a:r>
              <a:rPr sz="2100" spc="203" dirty="0">
                <a:solidFill>
                  <a:srgbClr val="0075B1"/>
                </a:solidFill>
                <a:latin typeface="Carlito"/>
                <a:cs typeface="Carlito"/>
              </a:rPr>
              <a:t> </a:t>
            </a:r>
            <a:r>
              <a:rPr sz="2100" spc="-23" dirty="0">
                <a:solidFill>
                  <a:srgbClr val="0075B1"/>
                </a:solidFill>
                <a:latin typeface="Carlito"/>
                <a:cs typeface="Carlito"/>
              </a:rPr>
              <a:t>Ed</a:t>
            </a:r>
            <a:endParaRPr sz="210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11707748" cy="1004121"/>
          </a:xfrm>
          <a:prstGeom prst="rect">
            <a:avLst/>
          </a:prstGeom>
        </p:spPr>
        <p:txBody>
          <a:bodyPr vert="horz" wrap="square" lIns="0" tIns="19050" rIns="0" bIns="0" rtlCol="0">
            <a:spAutoFit/>
          </a:bodyPr>
          <a:lstStyle/>
          <a:p>
            <a:pPr marL="19050">
              <a:spcBef>
                <a:spcPts val="150"/>
              </a:spcBef>
            </a:pPr>
            <a:r>
              <a:rPr spc="-338" dirty="0"/>
              <a:t>Characteristics </a:t>
            </a:r>
            <a:r>
              <a:rPr spc="-68" dirty="0"/>
              <a:t>of </a:t>
            </a:r>
            <a:r>
              <a:rPr spc="-503" dirty="0"/>
              <a:t>a </a:t>
            </a:r>
            <a:r>
              <a:rPr spc="-278" dirty="0"/>
              <a:t>Project</a:t>
            </a:r>
            <a:r>
              <a:rPr spc="-645" dirty="0"/>
              <a:t> </a:t>
            </a:r>
            <a:r>
              <a:rPr spc="-300" dirty="0"/>
              <a:t>Charter</a:t>
            </a:r>
          </a:p>
        </p:txBody>
      </p:sp>
      <p:sp>
        <p:nvSpPr>
          <p:cNvPr id="3" name="object 3"/>
          <p:cNvSpPr txBox="1"/>
          <p:nvPr/>
        </p:nvSpPr>
        <p:spPr>
          <a:xfrm>
            <a:off x="1269491" y="3231642"/>
            <a:ext cx="4197668" cy="850233"/>
          </a:xfrm>
          <a:prstGeom prst="rect">
            <a:avLst/>
          </a:prstGeom>
        </p:spPr>
        <p:txBody>
          <a:bodyPr vert="horz" wrap="square" lIns="0" tIns="19050" rIns="0" bIns="0" rtlCol="0">
            <a:spAutoFit/>
          </a:bodyPr>
          <a:lstStyle/>
          <a:p>
            <a:pPr marL="1332548" marR="7620" indent="-1314450">
              <a:spcBef>
                <a:spcPts val="150"/>
              </a:spcBef>
            </a:pPr>
            <a:r>
              <a:rPr sz="2700" spc="-8" dirty="0">
                <a:solidFill>
                  <a:srgbClr val="0075B1"/>
                </a:solidFill>
                <a:latin typeface="Carlito"/>
                <a:cs typeface="Carlito"/>
              </a:rPr>
              <a:t>Provides </a:t>
            </a:r>
            <a:r>
              <a:rPr sz="2700" dirty="0">
                <a:solidFill>
                  <a:srgbClr val="0075B1"/>
                </a:solidFill>
                <a:latin typeface="Carlito"/>
                <a:cs typeface="Carlito"/>
              </a:rPr>
              <a:t>a </a:t>
            </a:r>
            <a:r>
              <a:rPr sz="2700" b="1" spc="-8" dirty="0">
                <a:solidFill>
                  <a:srgbClr val="0075B1"/>
                </a:solidFill>
                <a:latin typeface="Carlito"/>
                <a:cs typeface="Carlito"/>
              </a:rPr>
              <a:t>big-picture </a:t>
            </a:r>
            <a:r>
              <a:rPr sz="2700" b="1" spc="-15" dirty="0">
                <a:solidFill>
                  <a:srgbClr val="0075B1"/>
                </a:solidFill>
                <a:latin typeface="Carlito"/>
                <a:cs typeface="Carlito"/>
              </a:rPr>
              <a:t>view</a:t>
            </a:r>
            <a:r>
              <a:rPr sz="2700" b="1" spc="-127" dirty="0">
                <a:solidFill>
                  <a:srgbClr val="0075B1"/>
                </a:solidFill>
                <a:latin typeface="Carlito"/>
                <a:cs typeface="Carlito"/>
              </a:rPr>
              <a:t> </a:t>
            </a:r>
            <a:r>
              <a:rPr sz="2700" spc="-8" dirty="0">
                <a:solidFill>
                  <a:srgbClr val="0075B1"/>
                </a:solidFill>
                <a:latin typeface="Carlito"/>
                <a:cs typeface="Carlito"/>
              </a:rPr>
              <a:t>of  </a:t>
            </a:r>
            <a:r>
              <a:rPr sz="2700" dirty="0">
                <a:solidFill>
                  <a:srgbClr val="0075B1"/>
                </a:solidFill>
                <a:latin typeface="Carlito"/>
                <a:cs typeface="Carlito"/>
              </a:rPr>
              <a:t>the </a:t>
            </a:r>
            <a:r>
              <a:rPr sz="2700" spc="-15" dirty="0">
                <a:solidFill>
                  <a:srgbClr val="0075B1"/>
                </a:solidFill>
                <a:latin typeface="Carlito"/>
                <a:cs typeface="Carlito"/>
              </a:rPr>
              <a:t>project</a:t>
            </a:r>
            <a:endParaRPr sz="2700">
              <a:latin typeface="Carlito"/>
              <a:cs typeface="Carlito"/>
            </a:endParaRPr>
          </a:p>
        </p:txBody>
      </p:sp>
      <p:sp>
        <p:nvSpPr>
          <p:cNvPr id="4" name="object 4"/>
          <p:cNvSpPr txBox="1"/>
          <p:nvPr/>
        </p:nvSpPr>
        <p:spPr>
          <a:xfrm>
            <a:off x="6628258" y="3231643"/>
            <a:ext cx="4218623" cy="850233"/>
          </a:xfrm>
          <a:prstGeom prst="rect">
            <a:avLst/>
          </a:prstGeom>
        </p:spPr>
        <p:txBody>
          <a:bodyPr vert="horz" wrap="square" lIns="0" tIns="19050" rIns="0" bIns="0" rtlCol="0">
            <a:spAutoFit/>
          </a:bodyPr>
          <a:lstStyle/>
          <a:p>
            <a:pPr algn="ctr">
              <a:spcBef>
                <a:spcPts val="150"/>
              </a:spcBef>
            </a:pPr>
            <a:r>
              <a:rPr sz="2700" spc="-8" dirty="0">
                <a:solidFill>
                  <a:srgbClr val="0075B1"/>
                </a:solidFill>
                <a:latin typeface="Carlito"/>
                <a:cs typeface="Carlito"/>
              </a:rPr>
              <a:t>Gives </a:t>
            </a:r>
            <a:r>
              <a:rPr sz="2700" dirty="0">
                <a:solidFill>
                  <a:srgbClr val="0075B1"/>
                </a:solidFill>
                <a:latin typeface="Carlito"/>
                <a:cs typeface="Carlito"/>
              </a:rPr>
              <a:t>the PM </a:t>
            </a:r>
            <a:r>
              <a:rPr sz="2700" b="1" spc="-8" dirty="0">
                <a:solidFill>
                  <a:srgbClr val="0075B1"/>
                </a:solidFill>
                <a:latin typeface="Carlito"/>
                <a:cs typeface="Carlito"/>
              </a:rPr>
              <a:t>authority </a:t>
            </a:r>
            <a:r>
              <a:rPr sz="2700" spc="-23" dirty="0">
                <a:solidFill>
                  <a:srgbClr val="0075B1"/>
                </a:solidFill>
                <a:latin typeface="Carlito"/>
                <a:cs typeface="Carlito"/>
              </a:rPr>
              <a:t>to</a:t>
            </a:r>
            <a:r>
              <a:rPr sz="2700" spc="-90" dirty="0">
                <a:solidFill>
                  <a:srgbClr val="0075B1"/>
                </a:solidFill>
                <a:latin typeface="Carlito"/>
                <a:cs typeface="Carlito"/>
              </a:rPr>
              <a:t> </a:t>
            </a:r>
            <a:r>
              <a:rPr sz="2700" spc="-8" dirty="0">
                <a:solidFill>
                  <a:srgbClr val="0075B1"/>
                </a:solidFill>
                <a:latin typeface="Carlito"/>
                <a:cs typeface="Carlito"/>
              </a:rPr>
              <a:t>use</a:t>
            </a:r>
            <a:endParaRPr sz="2700">
              <a:latin typeface="Carlito"/>
              <a:cs typeface="Carlito"/>
            </a:endParaRPr>
          </a:p>
          <a:p>
            <a:pPr marL="2858" algn="ctr"/>
            <a:r>
              <a:rPr sz="2700" spc="-30" dirty="0">
                <a:solidFill>
                  <a:srgbClr val="0075B1"/>
                </a:solidFill>
                <a:latin typeface="Carlito"/>
                <a:cs typeface="Carlito"/>
              </a:rPr>
              <a:t>organization’s</a:t>
            </a:r>
            <a:r>
              <a:rPr sz="2700" spc="-8" dirty="0">
                <a:solidFill>
                  <a:srgbClr val="0075B1"/>
                </a:solidFill>
                <a:latin typeface="Carlito"/>
                <a:cs typeface="Carlito"/>
              </a:rPr>
              <a:t> </a:t>
            </a:r>
            <a:r>
              <a:rPr sz="2700" spc="-15" dirty="0">
                <a:solidFill>
                  <a:srgbClr val="0075B1"/>
                </a:solidFill>
                <a:latin typeface="Carlito"/>
                <a:cs typeface="Carlito"/>
              </a:rPr>
              <a:t>resources</a:t>
            </a:r>
            <a:endParaRPr sz="2700">
              <a:latin typeface="Carlito"/>
              <a:cs typeface="Carlito"/>
            </a:endParaRPr>
          </a:p>
        </p:txBody>
      </p:sp>
      <p:sp>
        <p:nvSpPr>
          <p:cNvPr id="5" name="object 5"/>
          <p:cNvSpPr txBox="1"/>
          <p:nvPr/>
        </p:nvSpPr>
        <p:spPr>
          <a:xfrm>
            <a:off x="12702539" y="3231643"/>
            <a:ext cx="4311015" cy="850233"/>
          </a:xfrm>
          <a:prstGeom prst="rect">
            <a:avLst/>
          </a:prstGeom>
        </p:spPr>
        <p:txBody>
          <a:bodyPr vert="horz" wrap="square" lIns="0" tIns="19050" rIns="0" bIns="0" rtlCol="0">
            <a:spAutoFit/>
          </a:bodyPr>
          <a:lstStyle/>
          <a:p>
            <a:pPr marL="605790" marR="7620" indent="-587693">
              <a:spcBef>
                <a:spcPts val="150"/>
              </a:spcBef>
            </a:pPr>
            <a:r>
              <a:rPr sz="2700" spc="-8" dirty="0">
                <a:solidFill>
                  <a:srgbClr val="0075B1"/>
                </a:solidFill>
                <a:latin typeface="Carlito"/>
                <a:cs typeface="Carlito"/>
              </a:rPr>
              <a:t>Defines </a:t>
            </a:r>
            <a:r>
              <a:rPr sz="2700" spc="-15" dirty="0">
                <a:solidFill>
                  <a:srgbClr val="0075B1"/>
                </a:solidFill>
                <a:latin typeface="Carlito"/>
                <a:cs typeface="Carlito"/>
              </a:rPr>
              <a:t>objectives </a:t>
            </a:r>
            <a:r>
              <a:rPr sz="2700" dirty="0">
                <a:solidFill>
                  <a:srgbClr val="0075B1"/>
                </a:solidFill>
                <a:latin typeface="Carlito"/>
                <a:cs typeface="Carlito"/>
              </a:rPr>
              <a:t>and </a:t>
            </a:r>
            <a:r>
              <a:rPr sz="2700" b="1" spc="-8" dirty="0">
                <a:solidFill>
                  <a:srgbClr val="0075B1"/>
                </a:solidFill>
                <a:latin typeface="Carlito"/>
                <a:cs typeface="Carlito"/>
              </a:rPr>
              <a:t>success  </a:t>
            </a:r>
            <a:r>
              <a:rPr sz="2700" b="1" spc="-15" dirty="0">
                <a:solidFill>
                  <a:srgbClr val="0075B1"/>
                </a:solidFill>
                <a:latin typeface="Carlito"/>
                <a:cs typeface="Carlito"/>
              </a:rPr>
              <a:t>criteria </a:t>
            </a:r>
            <a:r>
              <a:rPr sz="2700" spc="-23" dirty="0">
                <a:solidFill>
                  <a:srgbClr val="0075B1"/>
                </a:solidFill>
                <a:latin typeface="Carlito"/>
                <a:cs typeface="Carlito"/>
              </a:rPr>
              <a:t>for </a:t>
            </a:r>
            <a:r>
              <a:rPr sz="2700" spc="-8" dirty="0">
                <a:solidFill>
                  <a:srgbClr val="0075B1"/>
                </a:solidFill>
                <a:latin typeface="Carlito"/>
                <a:cs typeface="Carlito"/>
              </a:rPr>
              <a:t>the</a:t>
            </a:r>
            <a:r>
              <a:rPr sz="2700" dirty="0">
                <a:solidFill>
                  <a:srgbClr val="0075B1"/>
                </a:solidFill>
                <a:latin typeface="Carlito"/>
                <a:cs typeface="Carlito"/>
              </a:rPr>
              <a:t> </a:t>
            </a:r>
            <a:r>
              <a:rPr sz="2700" spc="-15" dirty="0">
                <a:solidFill>
                  <a:srgbClr val="0075B1"/>
                </a:solidFill>
                <a:latin typeface="Carlito"/>
                <a:cs typeface="Carlito"/>
              </a:rPr>
              <a:t>project</a:t>
            </a:r>
            <a:endParaRPr sz="2700">
              <a:latin typeface="Carlito"/>
              <a:cs typeface="Carlito"/>
            </a:endParaRPr>
          </a:p>
        </p:txBody>
      </p:sp>
      <p:sp>
        <p:nvSpPr>
          <p:cNvPr id="6" name="object 6"/>
          <p:cNvSpPr/>
          <p:nvPr/>
        </p:nvSpPr>
        <p:spPr>
          <a:xfrm>
            <a:off x="14274927" y="1609344"/>
            <a:ext cx="1371600" cy="1371600"/>
          </a:xfrm>
          <a:prstGeom prst="rect">
            <a:avLst/>
          </a:prstGeom>
          <a:blipFill>
            <a:blip r:embed="rId2" cstate="print"/>
            <a:stretch>
              <a:fillRect/>
            </a:stretch>
          </a:blipFill>
        </p:spPr>
        <p:txBody>
          <a:bodyPr wrap="square" lIns="0" tIns="0" rIns="0" bIns="0" rtlCol="0"/>
          <a:lstStyle/>
          <a:p>
            <a:endParaRPr sz="2700"/>
          </a:p>
        </p:txBody>
      </p:sp>
      <p:sp>
        <p:nvSpPr>
          <p:cNvPr id="7" name="object 7"/>
          <p:cNvSpPr/>
          <p:nvPr/>
        </p:nvSpPr>
        <p:spPr>
          <a:xfrm>
            <a:off x="8373617" y="1609344"/>
            <a:ext cx="1371600" cy="1371600"/>
          </a:xfrm>
          <a:prstGeom prst="rect">
            <a:avLst/>
          </a:prstGeom>
          <a:blipFill>
            <a:blip r:embed="rId3" cstate="print"/>
            <a:stretch>
              <a:fillRect/>
            </a:stretch>
          </a:blipFill>
        </p:spPr>
        <p:txBody>
          <a:bodyPr wrap="square" lIns="0" tIns="0" rIns="0" bIns="0" rtlCol="0"/>
          <a:lstStyle/>
          <a:p>
            <a:endParaRPr sz="2700"/>
          </a:p>
        </p:txBody>
      </p:sp>
      <p:sp>
        <p:nvSpPr>
          <p:cNvPr id="8" name="object 8"/>
          <p:cNvSpPr/>
          <p:nvPr/>
        </p:nvSpPr>
        <p:spPr>
          <a:xfrm>
            <a:off x="2570607" y="1609344"/>
            <a:ext cx="1371600" cy="1371600"/>
          </a:xfrm>
          <a:prstGeom prst="rect">
            <a:avLst/>
          </a:prstGeom>
          <a:blipFill>
            <a:blip r:embed="rId4" cstate="print"/>
            <a:stretch>
              <a:fillRect/>
            </a:stretch>
          </a:blipFill>
        </p:spPr>
        <p:txBody>
          <a:bodyPr wrap="square" lIns="0" tIns="0" rIns="0" bIns="0" rtlCol="0"/>
          <a:lstStyle/>
          <a:p>
            <a:endParaRPr sz="2700"/>
          </a:p>
        </p:txBody>
      </p:sp>
      <p:sp>
        <p:nvSpPr>
          <p:cNvPr id="9" name="object 9"/>
          <p:cNvSpPr/>
          <p:nvPr/>
        </p:nvSpPr>
        <p:spPr>
          <a:xfrm>
            <a:off x="1348168" y="1545908"/>
            <a:ext cx="15854363" cy="7978140"/>
          </a:xfrm>
          <a:custGeom>
            <a:avLst/>
            <a:gdLst/>
            <a:ahLst/>
            <a:cxnLst/>
            <a:rect l="l" t="t" r="r" b="b"/>
            <a:pathLst>
              <a:path w="10569575" h="5318760">
                <a:moveTo>
                  <a:pt x="3089910" y="0"/>
                </a:moveTo>
                <a:lnTo>
                  <a:pt x="3089910" y="5291683"/>
                </a:lnTo>
              </a:path>
              <a:path w="10569575" h="5318760">
                <a:moveTo>
                  <a:pt x="7136892" y="26670"/>
                </a:moveTo>
                <a:lnTo>
                  <a:pt x="7136892" y="5318353"/>
                </a:lnTo>
              </a:path>
              <a:path w="10569575" h="5318760">
                <a:moveTo>
                  <a:pt x="0" y="1830324"/>
                </a:moveTo>
                <a:lnTo>
                  <a:pt x="10569448" y="1830324"/>
                </a:lnTo>
              </a:path>
            </a:pathLst>
          </a:custGeom>
          <a:ln w="12700">
            <a:solidFill>
              <a:srgbClr val="0075B1"/>
            </a:solidFill>
            <a:prstDash val="sysDash"/>
          </a:ln>
        </p:spPr>
        <p:txBody>
          <a:bodyPr wrap="square" lIns="0" tIns="0" rIns="0" bIns="0" rtlCol="0"/>
          <a:lstStyle/>
          <a:p>
            <a:endParaRPr sz="2700"/>
          </a:p>
        </p:txBody>
      </p:sp>
      <p:sp>
        <p:nvSpPr>
          <p:cNvPr id="10" name="object 10"/>
          <p:cNvSpPr txBox="1"/>
          <p:nvPr/>
        </p:nvSpPr>
        <p:spPr>
          <a:xfrm>
            <a:off x="1135000" y="4547996"/>
            <a:ext cx="4007168" cy="4589718"/>
          </a:xfrm>
          <a:prstGeom prst="rect">
            <a:avLst/>
          </a:prstGeom>
        </p:spPr>
        <p:txBody>
          <a:bodyPr vert="horz" wrap="square" lIns="0" tIns="19050" rIns="0" bIns="0" rtlCol="0">
            <a:spAutoFit/>
          </a:bodyPr>
          <a:lstStyle/>
          <a:p>
            <a:pPr marL="19050" marR="159068">
              <a:spcBef>
                <a:spcPts val="150"/>
              </a:spcBef>
            </a:pPr>
            <a:r>
              <a:rPr sz="2700" dirty="0">
                <a:solidFill>
                  <a:srgbClr val="0075B1"/>
                </a:solidFill>
                <a:latin typeface="Carlito"/>
                <a:cs typeface="Carlito"/>
              </a:rPr>
              <a:t>A </a:t>
            </a:r>
            <a:r>
              <a:rPr sz="2700" b="1" spc="-8" dirty="0">
                <a:solidFill>
                  <a:srgbClr val="0075B1"/>
                </a:solidFill>
                <a:latin typeface="Carlito"/>
                <a:cs typeface="Carlito"/>
              </a:rPr>
              <a:t>project </a:t>
            </a:r>
            <a:r>
              <a:rPr sz="2700" b="1" spc="-15" dirty="0">
                <a:solidFill>
                  <a:srgbClr val="0075B1"/>
                </a:solidFill>
                <a:latin typeface="Carlito"/>
                <a:cs typeface="Carlito"/>
              </a:rPr>
              <a:t>charter </a:t>
            </a:r>
            <a:r>
              <a:rPr sz="2700" dirty="0">
                <a:solidFill>
                  <a:srgbClr val="0075B1"/>
                </a:solidFill>
                <a:latin typeface="Carlito"/>
                <a:cs typeface="Carlito"/>
              </a:rPr>
              <a:t>is a</a:t>
            </a:r>
            <a:r>
              <a:rPr sz="2700" spc="-135" dirty="0">
                <a:solidFill>
                  <a:srgbClr val="0075B1"/>
                </a:solidFill>
                <a:latin typeface="Carlito"/>
                <a:cs typeface="Carlito"/>
              </a:rPr>
              <a:t> </a:t>
            </a:r>
            <a:r>
              <a:rPr sz="2700" spc="-15" dirty="0">
                <a:solidFill>
                  <a:srgbClr val="0075B1"/>
                </a:solidFill>
                <a:latin typeface="Carlito"/>
                <a:cs typeface="Carlito"/>
              </a:rPr>
              <a:t>broad  </a:t>
            </a:r>
            <a:r>
              <a:rPr sz="2700" spc="-23" dirty="0">
                <a:solidFill>
                  <a:srgbClr val="0075B1"/>
                </a:solidFill>
                <a:latin typeface="Carlito"/>
                <a:cs typeface="Carlito"/>
              </a:rPr>
              <a:t>statement </a:t>
            </a:r>
            <a:r>
              <a:rPr sz="2700" spc="-8" dirty="0">
                <a:solidFill>
                  <a:srgbClr val="0075B1"/>
                </a:solidFill>
                <a:latin typeface="Carlito"/>
                <a:cs typeface="Carlito"/>
              </a:rPr>
              <a:t>of</a:t>
            </a:r>
            <a:r>
              <a:rPr sz="2700" spc="23" dirty="0">
                <a:solidFill>
                  <a:srgbClr val="0075B1"/>
                </a:solidFill>
                <a:latin typeface="Carlito"/>
                <a:cs typeface="Carlito"/>
              </a:rPr>
              <a:t> </a:t>
            </a:r>
            <a:r>
              <a:rPr sz="2700" dirty="0">
                <a:solidFill>
                  <a:srgbClr val="0075B1"/>
                </a:solidFill>
                <a:latin typeface="Carlito"/>
                <a:cs typeface="Carlito"/>
              </a:rPr>
              <a:t>the:</a:t>
            </a:r>
            <a:endParaRPr sz="2700">
              <a:latin typeface="Carlito"/>
              <a:cs typeface="Carlito"/>
            </a:endParaRPr>
          </a:p>
          <a:p>
            <a:pPr marL="447675" indent="-428625">
              <a:buFont typeface="Wingdings"/>
              <a:buChar char=""/>
              <a:tabLst>
                <a:tab pos="447675" algn="l"/>
              </a:tabLst>
            </a:pPr>
            <a:r>
              <a:rPr sz="2700" spc="-15" dirty="0">
                <a:solidFill>
                  <a:srgbClr val="0075B1"/>
                </a:solidFill>
                <a:latin typeface="Carlito"/>
                <a:cs typeface="Carlito"/>
              </a:rPr>
              <a:t>Scope</a:t>
            </a:r>
            <a:endParaRPr sz="2700">
              <a:latin typeface="Carlito"/>
              <a:cs typeface="Carlito"/>
            </a:endParaRPr>
          </a:p>
          <a:p>
            <a:pPr marL="447675" indent="-428625">
              <a:buFont typeface="Wingdings"/>
              <a:buChar char=""/>
              <a:tabLst>
                <a:tab pos="447675" algn="l"/>
              </a:tabLst>
            </a:pPr>
            <a:r>
              <a:rPr sz="2700" dirty="0">
                <a:solidFill>
                  <a:srgbClr val="0075B1"/>
                </a:solidFill>
                <a:latin typeface="Carlito"/>
                <a:cs typeface="Carlito"/>
              </a:rPr>
              <a:t>Major</a:t>
            </a:r>
            <a:r>
              <a:rPr sz="2700" spc="-30" dirty="0">
                <a:solidFill>
                  <a:srgbClr val="0075B1"/>
                </a:solidFill>
                <a:latin typeface="Carlito"/>
                <a:cs typeface="Carlito"/>
              </a:rPr>
              <a:t> </a:t>
            </a:r>
            <a:r>
              <a:rPr sz="2700" spc="-15" dirty="0">
                <a:solidFill>
                  <a:srgbClr val="0075B1"/>
                </a:solidFill>
                <a:latin typeface="Carlito"/>
                <a:cs typeface="Carlito"/>
              </a:rPr>
              <a:t>milestones</a:t>
            </a:r>
            <a:endParaRPr sz="2700">
              <a:latin typeface="Carlito"/>
              <a:cs typeface="Carlito"/>
            </a:endParaRPr>
          </a:p>
          <a:p>
            <a:pPr marL="447675" indent="-428625">
              <a:buFont typeface="Wingdings"/>
              <a:buChar char=""/>
              <a:tabLst>
                <a:tab pos="447675" algn="l"/>
              </a:tabLst>
            </a:pPr>
            <a:r>
              <a:rPr sz="2700" spc="-23" dirty="0">
                <a:solidFill>
                  <a:srgbClr val="0075B1"/>
                </a:solidFill>
                <a:latin typeface="Carlito"/>
                <a:cs typeface="Carlito"/>
              </a:rPr>
              <a:t>Stakeholders</a:t>
            </a:r>
            <a:endParaRPr sz="2700">
              <a:latin typeface="Carlito"/>
              <a:cs typeface="Carlito"/>
            </a:endParaRPr>
          </a:p>
          <a:p>
            <a:pPr marL="447675" indent="-428625">
              <a:buFont typeface="Wingdings"/>
              <a:buChar char=""/>
              <a:tabLst>
                <a:tab pos="447675" algn="l"/>
              </a:tabLst>
            </a:pPr>
            <a:r>
              <a:rPr sz="2700" spc="-8" dirty="0">
                <a:solidFill>
                  <a:srgbClr val="0075B1"/>
                </a:solidFill>
                <a:latin typeface="Carlito"/>
                <a:cs typeface="Carlito"/>
              </a:rPr>
              <a:t>High-level</a:t>
            </a:r>
            <a:r>
              <a:rPr sz="2700" dirty="0">
                <a:solidFill>
                  <a:srgbClr val="0075B1"/>
                </a:solidFill>
                <a:latin typeface="Carlito"/>
                <a:cs typeface="Carlito"/>
              </a:rPr>
              <a:t> </a:t>
            </a:r>
            <a:r>
              <a:rPr sz="2700" spc="-8" dirty="0">
                <a:solidFill>
                  <a:srgbClr val="0075B1"/>
                </a:solidFill>
                <a:latin typeface="Carlito"/>
                <a:cs typeface="Carlito"/>
              </a:rPr>
              <a:t>assumptions</a:t>
            </a:r>
            <a:endParaRPr sz="2700">
              <a:latin typeface="Carlito"/>
              <a:cs typeface="Carlito"/>
            </a:endParaRPr>
          </a:p>
          <a:p>
            <a:pPr marL="447675" indent="-428625">
              <a:buFont typeface="Wingdings"/>
              <a:buChar char=""/>
              <a:tabLst>
                <a:tab pos="447675" algn="l"/>
              </a:tabLst>
            </a:pPr>
            <a:r>
              <a:rPr sz="2700" spc="-8" dirty="0">
                <a:solidFill>
                  <a:srgbClr val="0075B1"/>
                </a:solidFill>
                <a:latin typeface="Carlito"/>
                <a:cs typeface="Carlito"/>
              </a:rPr>
              <a:t>High-level</a:t>
            </a:r>
            <a:r>
              <a:rPr sz="2700" spc="8" dirty="0">
                <a:solidFill>
                  <a:srgbClr val="0075B1"/>
                </a:solidFill>
                <a:latin typeface="Carlito"/>
                <a:cs typeface="Carlito"/>
              </a:rPr>
              <a:t> </a:t>
            </a:r>
            <a:r>
              <a:rPr sz="2700" spc="-8" dirty="0">
                <a:solidFill>
                  <a:srgbClr val="0075B1"/>
                </a:solidFill>
                <a:latin typeface="Carlito"/>
                <a:cs typeface="Carlito"/>
              </a:rPr>
              <a:t>risks</a:t>
            </a:r>
            <a:endParaRPr sz="2700">
              <a:latin typeface="Carlito"/>
              <a:cs typeface="Carlito"/>
            </a:endParaRPr>
          </a:p>
          <a:p>
            <a:pPr marL="19050" marR="808673">
              <a:buFont typeface="Wingdings"/>
              <a:buChar char=""/>
              <a:tabLst>
                <a:tab pos="447675" algn="l"/>
              </a:tabLst>
            </a:pPr>
            <a:r>
              <a:rPr sz="2700" spc="-15" dirty="0">
                <a:solidFill>
                  <a:srgbClr val="0075B1"/>
                </a:solidFill>
                <a:latin typeface="Carlito"/>
                <a:cs typeface="Carlito"/>
              </a:rPr>
              <a:t>Project constraints  </a:t>
            </a:r>
            <a:r>
              <a:rPr sz="2700" spc="-8" dirty="0">
                <a:solidFill>
                  <a:srgbClr val="0075B1"/>
                </a:solidFill>
                <a:latin typeface="Carlito"/>
                <a:cs typeface="Carlito"/>
              </a:rPr>
              <a:t>These </a:t>
            </a:r>
            <a:r>
              <a:rPr sz="2700" spc="-15" dirty="0">
                <a:solidFill>
                  <a:srgbClr val="0075B1"/>
                </a:solidFill>
                <a:latin typeface="Carlito"/>
                <a:cs typeface="Carlito"/>
              </a:rPr>
              <a:t>components</a:t>
            </a:r>
            <a:r>
              <a:rPr sz="2700" spc="-30" dirty="0">
                <a:solidFill>
                  <a:srgbClr val="0075B1"/>
                </a:solidFill>
                <a:latin typeface="Carlito"/>
                <a:cs typeface="Carlito"/>
              </a:rPr>
              <a:t> </a:t>
            </a:r>
            <a:r>
              <a:rPr sz="2700" spc="-15" dirty="0">
                <a:solidFill>
                  <a:srgbClr val="0075B1"/>
                </a:solidFill>
                <a:latin typeface="Carlito"/>
                <a:cs typeface="Carlito"/>
              </a:rPr>
              <a:t>are</a:t>
            </a:r>
            <a:endParaRPr sz="2700">
              <a:latin typeface="Carlito"/>
              <a:cs typeface="Carlito"/>
            </a:endParaRPr>
          </a:p>
          <a:p>
            <a:pPr marL="19050" marR="7620"/>
            <a:r>
              <a:rPr sz="2700" spc="-8" dirty="0">
                <a:solidFill>
                  <a:srgbClr val="0075B1"/>
                </a:solidFill>
                <a:latin typeface="Carlito"/>
                <a:cs typeface="Carlito"/>
              </a:rPr>
              <a:t>specified </a:t>
            </a:r>
            <a:r>
              <a:rPr sz="2700" dirty="0">
                <a:solidFill>
                  <a:srgbClr val="0075B1"/>
                </a:solidFill>
                <a:latin typeface="Carlito"/>
                <a:cs typeface="Carlito"/>
              </a:rPr>
              <a:t>in </a:t>
            </a:r>
            <a:r>
              <a:rPr sz="2700" spc="-15" dirty="0">
                <a:solidFill>
                  <a:srgbClr val="0075B1"/>
                </a:solidFill>
                <a:latin typeface="Carlito"/>
                <a:cs typeface="Carlito"/>
              </a:rPr>
              <a:t>detail </a:t>
            </a:r>
            <a:r>
              <a:rPr sz="2700" spc="-8" dirty="0">
                <a:solidFill>
                  <a:srgbClr val="0075B1"/>
                </a:solidFill>
                <a:latin typeface="Carlito"/>
                <a:cs typeface="Carlito"/>
              </a:rPr>
              <a:t>during </a:t>
            </a:r>
            <a:r>
              <a:rPr sz="2700" dirty="0">
                <a:solidFill>
                  <a:srgbClr val="0075B1"/>
                </a:solidFill>
                <a:latin typeface="Carlito"/>
                <a:cs typeface="Carlito"/>
              </a:rPr>
              <a:t>the  </a:t>
            </a:r>
            <a:r>
              <a:rPr sz="2700" spc="-8" dirty="0">
                <a:solidFill>
                  <a:srgbClr val="0075B1"/>
                </a:solidFill>
                <a:latin typeface="Carlito"/>
                <a:cs typeface="Carlito"/>
              </a:rPr>
              <a:t>planning</a:t>
            </a:r>
            <a:r>
              <a:rPr sz="2700" dirty="0">
                <a:solidFill>
                  <a:srgbClr val="0075B1"/>
                </a:solidFill>
                <a:latin typeface="Carlito"/>
                <a:cs typeface="Carlito"/>
              </a:rPr>
              <a:t> </a:t>
            </a:r>
            <a:r>
              <a:rPr sz="2700" spc="-8" dirty="0">
                <a:solidFill>
                  <a:srgbClr val="0075B1"/>
                </a:solidFill>
                <a:latin typeface="Carlito"/>
                <a:cs typeface="Carlito"/>
              </a:rPr>
              <a:t>phase.</a:t>
            </a:r>
            <a:endParaRPr sz="2700">
              <a:latin typeface="Carlito"/>
              <a:cs typeface="Carlito"/>
            </a:endParaRPr>
          </a:p>
        </p:txBody>
      </p:sp>
      <p:sp>
        <p:nvSpPr>
          <p:cNvPr id="26" name="object 26"/>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18</a:t>
            </a:fld>
            <a:endParaRPr spc="-8" dirty="0"/>
          </a:p>
        </p:txBody>
      </p:sp>
      <p:sp>
        <p:nvSpPr>
          <p:cNvPr id="11" name="object 11"/>
          <p:cNvSpPr txBox="1"/>
          <p:nvPr/>
        </p:nvSpPr>
        <p:spPr>
          <a:xfrm>
            <a:off x="6567679" y="4547996"/>
            <a:ext cx="4468178" cy="850233"/>
          </a:xfrm>
          <a:prstGeom prst="rect">
            <a:avLst/>
          </a:prstGeom>
        </p:spPr>
        <p:txBody>
          <a:bodyPr vert="horz" wrap="square" lIns="0" tIns="19050" rIns="0" bIns="0" rtlCol="0">
            <a:spAutoFit/>
          </a:bodyPr>
          <a:lstStyle/>
          <a:p>
            <a:pPr marL="19050">
              <a:spcBef>
                <a:spcPts val="150"/>
              </a:spcBef>
            </a:pPr>
            <a:r>
              <a:rPr sz="2700" dirty="0">
                <a:solidFill>
                  <a:srgbClr val="0075B1"/>
                </a:solidFill>
                <a:latin typeface="Carlito"/>
                <a:cs typeface="Carlito"/>
              </a:rPr>
              <a:t>A  </a:t>
            </a:r>
            <a:r>
              <a:rPr sz="2700" spc="-15" dirty="0">
                <a:solidFill>
                  <a:srgbClr val="0075B1"/>
                </a:solidFill>
                <a:latin typeface="Carlito"/>
                <a:cs typeface="Carlito"/>
              </a:rPr>
              <a:t>project  </a:t>
            </a:r>
            <a:r>
              <a:rPr sz="2700" spc="-8" dirty="0">
                <a:solidFill>
                  <a:srgbClr val="0075B1"/>
                </a:solidFill>
                <a:latin typeface="Carlito"/>
                <a:cs typeface="Carlito"/>
              </a:rPr>
              <a:t>charter  serves  </a:t>
            </a:r>
            <a:r>
              <a:rPr sz="2700" dirty="0">
                <a:solidFill>
                  <a:srgbClr val="0075B1"/>
                </a:solidFill>
                <a:latin typeface="Carlito"/>
                <a:cs typeface="Carlito"/>
              </a:rPr>
              <a:t>as  </a:t>
            </a:r>
            <a:r>
              <a:rPr sz="2700" spc="158" dirty="0">
                <a:solidFill>
                  <a:srgbClr val="0075B1"/>
                </a:solidFill>
                <a:latin typeface="Carlito"/>
                <a:cs typeface="Carlito"/>
              </a:rPr>
              <a:t> </a:t>
            </a:r>
            <a:r>
              <a:rPr sz="2700" dirty="0">
                <a:solidFill>
                  <a:srgbClr val="0075B1"/>
                </a:solidFill>
                <a:latin typeface="Carlito"/>
                <a:cs typeface="Carlito"/>
              </a:rPr>
              <a:t>a</a:t>
            </a:r>
            <a:endParaRPr sz="2700">
              <a:latin typeface="Carlito"/>
              <a:cs typeface="Carlito"/>
            </a:endParaRPr>
          </a:p>
          <a:p>
            <a:pPr marL="19050"/>
            <a:r>
              <a:rPr sz="2700" b="1" spc="-23" dirty="0">
                <a:solidFill>
                  <a:srgbClr val="0075B1"/>
                </a:solidFill>
                <a:latin typeface="Carlito"/>
                <a:cs typeface="Carlito"/>
              </a:rPr>
              <a:t>contract  </a:t>
            </a:r>
            <a:r>
              <a:rPr sz="2700" b="1" spc="-15" dirty="0">
                <a:solidFill>
                  <a:srgbClr val="0075B1"/>
                </a:solidFill>
                <a:latin typeface="Carlito"/>
                <a:cs typeface="Carlito"/>
              </a:rPr>
              <a:t>between  </a:t>
            </a:r>
            <a:r>
              <a:rPr sz="2700" b="1" spc="-8" dirty="0">
                <a:solidFill>
                  <a:srgbClr val="0075B1"/>
                </a:solidFill>
                <a:latin typeface="Carlito"/>
                <a:cs typeface="Carlito"/>
              </a:rPr>
              <a:t>the </a:t>
            </a:r>
            <a:r>
              <a:rPr sz="2700" b="1" spc="465" dirty="0">
                <a:solidFill>
                  <a:srgbClr val="0075B1"/>
                </a:solidFill>
                <a:latin typeface="Carlito"/>
                <a:cs typeface="Carlito"/>
              </a:rPr>
              <a:t> </a:t>
            </a:r>
            <a:r>
              <a:rPr sz="2700" b="1" spc="-8" dirty="0">
                <a:solidFill>
                  <a:srgbClr val="0075B1"/>
                </a:solidFill>
                <a:latin typeface="Carlito"/>
                <a:cs typeface="Carlito"/>
              </a:rPr>
              <a:t>project</a:t>
            </a:r>
            <a:endParaRPr sz="2700">
              <a:latin typeface="Carlito"/>
              <a:cs typeface="Carlito"/>
            </a:endParaRPr>
          </a:p>
        </p:txBody>
      </p:sp>
      <p:sp>
        <p:nvSpPr>
          <p:cNvPr id="12" name="object 12"/>
          <p:cNvSpPr txBox="1"/>
          <p:nvPr/>
        </p:nvSpPr>
        <p:spPr>
          <a:xfrm>
            <a:off x="6567678" y="5371338"/>
            <a:ext cx="1350645" cy="1265731"/>
          </a:xfrm>
          <a:prstGeom prst="rect">
            <a:avLst/>
          </a:prstGeom>
        </p:spPr>
        <p:txBody>
          <a:bodyPr vert="horz" wrap="square" lIns="0" tIns="19050" rIns="0" bIns="0" rtlCol="0">
            <a:spAutoFit/>
          </a:bodyPr>
          <a:lstStyle/>
          <a:p>
            <a:pPr marL="19050" marR="7620">
              <a:spcBef>
                <a:spcPts val="150"/>
              </a:spcBef>
            </a:pPr>
            <a:r>
              <a:rPr sz="2700" b="1" spc="-15" dirty="0">
                <a:solidFill>
                  <a:srgbClr val="0075B1"/>
                </a:solidFill>
                <a:latin typeface="Carlito"/>
                <a:cs typeface="Carlito"/>
              </a:rPr>
              <a:t>sponsor  </a:t>
            </a:r>
            <a:r>
              <a:rPr sz="2700" b="1" spc="-8" dirty="0">
                <a:solidFill>
                  <a:srgbClr val="0075B1"/>
                </a:solidFill>
                <a:latin typeface="Carlito"/>
                <a:cs typeface="Carlito"/>
              </a:rPr>
              <a:t>man</a:t>
            </a:r>
            <a:r>
              <a:rPr sz="2700" b="1" spc="-15" dirty="0">
                <a:solidFill>
                  <a:srgbClr val="0075B1"/>
                </a:solidFill>
                <a:latin typeface="Carlito"/>
                <a:cs typeface="Carlito"/>
              </a:rPr>
              <a:t>a</a:t>
            </a:r>
            <a:r>
              <a:rPr sz="2700" b="1" spc="-45" dirty="0">
                <a:solidFill>
                  <a:srgbClr val="0075B1"/>
                </a:solidFill>
                <a:latin typeface="Carlito"/>
                <a:cs typeface="Carlito"/>
              </a:rPr>
              <a:t>g</a:t>
            </a:r>
            <a:r>
              <a:rPr sz="2700" b="1" spc="-15" dirty="0">
                <a:solidFill>
                  <a:srgbClr val="0075B1"/>
                </a:solidFill>
                <a:latin typeface="Carlito"/>
                <a:cs typeface="Carlito"/>
              </a:rPr>
              <a:t>e</a:t>
            </a:r>
            <a:r>
              <a:rPr sz="2700" b="1" spc="-233" dirty="0">
                <a:solidFill>
                  <a:srgbClr val="0075B1"/>
                </a:solidFill>
                <a:latin typeface="Carlito"/>
                <a:cs typeface="Carlito"/>
              </a:rPr>
              <a:t>r</a:t>
            </a:r>
            <a:r>
              <a:rPr sz="2700" b="1" dirty="0">
                <a:solidFill>
                  <a:srgbClr val="0075B1"/>
                </a:solidFill>
                <a:latin typeface="Carlito"/>
                <a:cs typeface="Carlito"/>
              </a:rPr>
              <a:t>.  </a:t>
            </a:r>
            <a:r>
              <a:rPr sz="2700" dirty="0">
                <a:solidFill>
                  <a:srgbClr val="0075B1"/>
                </a:solidFill>
                <a:latin typeface="Carlito"/>
                <a:cs typeface="Carlito"/>
              </a:rPr>
              <a:t>authority</a:t>
            </a:r>
            <a:endParaRPr sz="2700">
              <a:latin typeface="Carlito"/>
              <a:cs typeface="Carlito"/>
            </a:endParaRPr>
          </a:p>
        </p:txBody>
      </p:sp>
      <p:sp>
        <p:nvSpPr>
          <p:cNvPr id="13" name="object 13"/>
          <p:cNvSpPr txBox="1"/>
          <p:nvPr/>
        </p:nvSpPr>
        <p:spPr>
          <a:xfrm>
            <a:off x="8121014" y="5371339"/>
            <a:ext cx="2912745" cy="850233"/>
          </a:xfrm>
          <a:prstGeom prst="rect">
            <a:avLst/>
          </a:prstGeom>
        </p:spPr>
        <p:txBody>
          <a:bodyPr vert="horz" wrap="square" lIns="0" tIns="19050" rIns="0" bIns="0" rtlCol="0">
            <a:spAutoFit/>
          </a:bodyPr>
          <a:lstStyle/>
          <a:p>
            <a:pPr marL="220028" marR="7620" indent="-201930" algn="just">
              <a:spcBef>
                <a:spcPts val="150"/>
              </a:spcBef>
            </a:pPr>
            <a:r>
              <a:rPr sz="2700" b="1" spc="-8" dirty="0">
                <a:solidFill>
                  <a:srgbClr val="0075B1"/>
                </a:solidFill>
                <a:latin typeface="Carlito"/>
                <a:cs typeface="Carlito"/>
              </a:rPr>
              <a:t>and </a:t>
            </a:r>
            <a:r>
              <a:rPr sz="2700" b="1" dirty="0">
                <a:solidFill>
                  <a:srgbClr val="0075B1"/>
                </a:solidFill>
                <a:latin typeface="Carlito"/>
                <a:cs typeface="Carlito"/>
              </a:rPr>
              <a:t>the </a:t>
            </a:r>
            <a:r>
              <a:rPr sz="2700" b="1" spc="-15" dirty="0">
                <a:solidFill>
                  <a:srgbClr val="0075B1"/>
                </a:solidFill>
                <a:latin typeface="Carlito"/>
                <a:cs typeface="Carlito"/>
              </a:rPr>
              <a:t>project  </a:t>
            </a:r>
            <a:r>
              <a:rPr sz="2700" dirty="0">
                <a:solidFill>
                  <a:srgbClr val="0075B1"/>
                </a:solidFill>
                <a:latin typeface="Carlito"/>
                <a:cs typeface="Carlito"/>
              </a:rPr>
              <a:t>It </a:t>
            </a:r>
            <a:r>
              <a:rPr sz="2700" spc="-8" dirty="0">
                <a:solidFill>
                  <a:srgbClr val="0075B1"/>
                </a:solidFill>
                <a:latin typeface="Carlito"/>
                <a:cs typeface="Carlito"/>
              </a:rPr>
              <a:t>defines </a:t>
            </a:r>
            <a:r>
              <a:rPr sz="2700" dirty="0">
                <a:solidFill>
                  <a:srgbClr val="0075B1"/>
                </a:solidFill>
                <a:latin typeface="Carlito"/>
                <a:cs typeface="Carlito"/>
              </a:rPr>
              <a:t>the  </a:t>
            </a:r>
            <a:r>
              <a:rPr sz="2700" spc="-8" dirty="0">
                <a:solidFill>
                  <a:srgbClr val="0075B1"/>
                </a:solidFill>
                <a:latin typeface="Carlito"/>
                <a:cs typeface="Carlito"/>
              </a:rPr>
              <a:t>of</a:t>
            </a:r>
            <a:endParaRPr sz="2700">
              <a:latin typeface="Carlito"/>
              <a:cs typeface="Carlito"/>
            </a:endParaRPr>
          </a:p>
        </p:txBody>
      </p:sp>
      <p:sp>
        <p:nvSpPr>
          <p:cNvPr id="14" name="object 14"/>
          <p:cNvSpPr txBox="1"/>
          <p:nvPr/>
        </p:nvSpPr>
        <p:spPr>
          <a:xfrm>
            <a:off x="9073133" y="6194299"/>
            <a:ext cx="1959293" cy="434734"/>
          </a:xfrm>
          <a:prstGeom prst="rect">
            <a:avLst/>
          </a:prstGeom>
        </p:spPr>
        <p:txBody>
          <a:bodyPr vert="horz" wrap="square" lIns="0" tIns="19050" rIns="0" bIns="0" rtlCol="0">
            <a:spAutoFit/>
          </a:bodyPr>
          <a:lstStyle/>
          <a:p>
            <a:pPr marL="19050">
              <a:spcBef>
                <a:spcPts val="150"/>
              </a:spcBef>
              <a:tabLst>
                <a:tab pos="951548" algn="l"/>
              </a:tabLst>
            </a:pPr>
            <a:r>
              <a:rPr sz="2700" dirty="0">
                <a:solidFill>
                  <a:srgbClr val="0075B1"/>
                </a:solidFill>
                <a:latin typeface="Carlito"/>
                <a:cs typeface="Carlito"/>
              </a:rPr>
              <a:t>the	</a:t>
            </a:r>
            <a:r>
              <a:rPr sz="2700" spc="-15" dirty="0">
                <a:solidFill>
                  <a:srgbClr val="0075B1"/>
                </a:solidFill>
                <a:latin typeface="Carlito"/>
                <a:cs typeface="Carlito"/>
              </a:rPr>
              <a:t>project</a:t>
            </a:r>
            <a:endParaRPr sz="2700">
              <a:latin typeface="Carlito"/>
              <a:cs typeface="Carlito"/>
            </a:endParaRPr>
          </a:p>
        </p:txBody>
      </p:sp>
      <p:sp>
        <p:nvSpPr>
          <p:cNvPr id="15" name="object 15"/>
          <p:cNvSpPr txBox="1"/>
          <p:nvPr/>
        </p:nvSpPr>
        <p:spPr>
          <a:xfrm>
            <a:off x="6567678" y="6605779"/>
            <a:ext cx="4465320" cy="850233"/>
          </a:xfrm>
          <a:prstGeom prst="rect">
            <a:avLst/>
          </a:prstGeom>
        </p:spPr>
        <p:txBody>
          <a:bodyPr vert="horz" wrap="square" lIns="0" tIns="19050" rIns="0" bIns="0" rtlCol="0">
            <a:spAutoFit/>
          </a:bodyPr>
          <a:lstStyle/>
          <a:p>
            <a:pPr marL="19050" marR="7620">
              <a:spcBef>
                <a:spcPts val="150"/>
              </a:spcBef>
            </a:pPr>
            <a:r>
              <a:rPr sz="2700" spc="-8" dirty="0">
                <a:solidFill>
                  <a:srgbClr val="0075B1"/>
                </a:solidFill>
                <a:latin typeface="Carlito"/>
                <a:cs typeface="Carlito"/>
              </a:rPr>
              <a:t>manager </a:t>
            </a:r>
            <a:r>
              <a:rPr sz="2700" spc="-23" dirty="0">
                <a:solidFill>
                  <a:srgbClr val="0075B1"/>
                </a:solidFill>
                <a:latin typeface="Carlito"/>
                <a:cs typeface="Carlito"/>
              </a:rPr>
              <a:t>to </a:t>
            </a:r>
            <a:r>
              <a:rPr sz="2700" dirty="0">
                <a:solidFill>
                  <a:srgbClr val="0075B1"/>
                </a:solidFill>
                <a:latin typeface="Carlito"/>
                <a:cs typeface="Carlito"/>
              </a:rPr>
              <a:t>spend </a:t>
            </a:r>
            <a:r>
              <a:rPr sz="2700" spc="-8" dirty="0">
                <a:solidFill>
                  <a:srgbClr val="0075B1"/>
                </a:solidFill>
                <a:latin typeface="Carlito"/>
                <a:cs typeface="Carlito"/>
              </a:rPr>
              <a:t>money </a:t>
            </a:r>
            <a:r>
              <a:rPr sz="2700" dirty="0">
                <a:solidFill>
                  <a:srgbClr val="0075B1"/>
                </a:solidFill>
                <a:latin typeface="Carlito"/>
                <a:cs typeface="Carlito"/>
              </a:rPr>
              <a:t>and  </a:t>
            </a:r>
            <a:r>
              <a:rPr sz="2700" spc="-23" dirty="0">
                <a:solidFill>
                  <a:srgbClr val="0075B1"/>
                </a:solidFill>
                <a:latin typeface="Carlito"/>
                <a:cs typeface="Carlito"/>
              </a:rPr>
              <a:t>to </a:t>
            </a:r>
            <a:r>
              <a:rPr sz="2700" spc="-15" dirty="0">
                <a:solidFill>
                  <a:srgbClr val="0075B1"/>
                </a:solidFill>
                <a:latin typeface="Carlito"/>
                <a:cs typeface="Carlito"/>
              </a:rPr>
              <a:t>commit</a:t>
            </a:r>
            <a:r>
              <a:rPr sz="2700" spc="38" dirty="0">
                <a:solidFill>
                  <a:srgbClr val="0075B1"/>
                </a:solidFill>
                <a:latin typeface="Carlito"/>
                <a:cs typeface="Carlito"/>
              </a:rPr>
              <a:t> </a:t>
            </a:r>
            <a:r>
              <a:rPr sz="2700" spc="-15" dirty="0">
                <a:solidFill>
                  <a:srgbClr val="0075B1"/>
                </a:solidFill>
                <a:latin typeface="Carlito"/>
                <a:cs typeface="Carlito"/>
              </a:rPr>
              <a:t>resources.</a:t>
            </a:r>
            <a:endParaRPr sz="2700">
              <a:latin typeface="Carlito"/>
              <a:cs typeface="Carlito"/>
            </a:endParaRPr>
          </a:p>
        </p:txBody>
      </p:sp>
      <p:sp>
        <p:nvSpPr>
          <p:cNvPr id="16" name="object 16"/>
          <p:cNvSpPr txBox="1"/>
          <p:nvPr/>
        </p:nvSpPr>
        <p:spPr>
          <a:xfrm>
            <a:off x="12591668" y="4547996"/>
            <a:ext cx="4464368"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The </a:t>
            </a:r>
            <a:r>
              <a:rPr sz="2700" spc="-15" dirty="0">
                <a:solidFill>
                  <a:srgbClr val="0075B1"/>
                </a:solidFill>
                <a:latin typeface="Carlito"/>
                <a:cs typeface="Carlito"/>
              </a:rPr>
              <a:t>project </a:t>
            </a:r>
            <a:r>
              <a:rPr sz="2700" spc="-8" dirty="0">
                <a:solidFill>
                  <a:srgbClr val="0075B1"/>
                </a:solidFill>
                <a:latin typeface="Carlito"/>
                <a:cs typeface="Carlito"/>
              </a:rPr>
              <a:t>objective </a:t>
            </a:r>
            <a:r>
              <a:rPr sz="2700" dirty="0">
                <a:solidFill>
                  <a:srgbClr val="0075B1"/>
                </a:solidFill>
                <a:latin typeface="Carlito"/>
                <a:cs typeface="Carlito"/>
              </a:rPr>
              <a:t>is</a:t>
            </a:r>
            <a:r>
              <a:rPr sz="2700" spc="-217" dirty="0">
                <a:solidFill>
                  <a:srgbClr val="0075B1"/>
                </a:solidFill>
                <a:latin typeface="Carlito"/>
                <a:cs typeface="Carlito"/>
              </a:rPr>
              <a:t> </a:t>
            </a:r>
            <a:r>
              <a:rPr sz="2700" dirty="0">
                <a:solidFill>
                  <a:srgbClr val="0075B1"/>
                </a:solidFill>
                <a:latin typeface="Carlito"/>
                <a:cs typeface="Carlito"/>
              </a:rPr>
              <a:t>clearly</a:t>
            </a:r>
            <a:endParaRPr sz="2700">
              <a:latin typeface="Carlito"/>
              <a:cs typeface="Carlito"/>
            </a:endParaRPr>
          </a:p>
        </p:txBody>
      </p:sp>
      <p:sp>
        <p:nvSpPr>
          <p:cNvPr id="17" name="object 17"/>
          <p:cNvSpPr txBox="1"/>
          <p:nvPr/>
        </p:nvSpPr>
        <p:spPr>
          <a:xfrm>
            <a:off x="12591668" y="4959476"/>
            <a:ext cx="2446020" cy="434734"/>
          </a:xfrm>
          <a:prstGeom prst="rect">
            <a:avLst/>
          </a:prstGeom>
        </p:spPr>
        <p:txBody>
          <a:bodyPr vert="horz" wrap="square" lIns="0" tIns="19050" rIns="0" bIns="0" rtlCol="0">
            <a:spAutoFit/>
          </a:bodyPr>
          <a:lstStyle/>
          <a:p>
            <a:pPr marL="19050">
              <a:spcBef>
                <a:spcPts val="150"/>
              </a:spcBef>
              <a:tabLst>
                <a:tab pos="1143953" algn="l"/>
              </a:tabLst>
            </a:pPr>
            <a:r>
              <a:rPr sz="2700" spc="-30" dirty="0">
                <a:solidFill>
                  <a:srgbClr val="0075B1"/>
                </a:solidFill>
                <a:latin typeface="Carlito"/>
                <a:cs typeface="Carlito"/>
              </a:rPr>
              <a:t>stated	</a:t>
            </a:r>
            <a:r>
              <a:rPr sz="2700" spc="-15" dirty="0">
                <a:solidFill>
                  <a:srgbClr val="0075B1"/>
                </a:solidFill>
                <a:latin typeface="Carlito"/>
                <a:cs typeface="Carlito"/>
              </a:rPr>
              <a:t>following</a:t>
            </a:r>
            <a:endParaRPr sz="2700">
              <a:latin typeface="Carlito"/>
              <a:cs typeface="Carlito"/>
            </a:endParaRPr>
          </a:p>
        </p:txBody>
      </p:sp>
      <p:sp>
        <p:nvSpPr>
          <p:cNvPr id="18" name="object 18"/>
          <p:cNvSpPr txBox="1"/>
          <p:nvPr/>
        </p:nvSpPr>
        <p:spPr>
          <a:xfrm>
            <a:off x="15260575" y="4959476"/>
            <a:ext cx="1797368" cy="434734"/>
          </a:xfrm>
          <a:prstGeom prst="rect">
            <a:avLst/>
          </a:prstGeom>
        </p:spPr>
        <p:txBody>
          <a:bodyPr vert="horz" wrap="square" lIns="0" tIns="19050" rIns="0" bIns="0" rtlCol="0">
            <a:spAutoFit/>
          </a:bodyPr>
          <a:lstStyle/>
          <a:p>
            <a:pPr marL="19050">
              <a:spcBef>
                <a:spcPts val="150"/>
              </a:spcBef>
              <a:tabLst>
                <a:tab pos="748664" algn="l"/>
              </a:tabLst>
            </a:pPr>
            <a:r>
              <a:rPr sz="2700" dirty="0">
                <a:solidFill>
                  <a:srgbClr val="0075B1"/>
                </a:solidFill>
                <a:latin typeface="Carlito"/>
                <a:cs typeface="Carlito"/>
              </a:rPr>
              <a:t>the	</a:t>
            </a:r>
            <a:r>
              <a:rPr sz="2700" b="1" dirty="0">
                <a:solidFill>
                  <a:srgbClr val="0075B1"/>
                </a:solidFill>
                <a:latin typeface="Carlito"/>
                <a:cs typeface="Carlito"/>
              </a:rPr>
              <a:t>SMA</a:t>
            </a:r>
            <a:r>
              <a:rPr sz="2700" b="1" spc="-38" dirty="0">
                <a:solidFill>
                  <a:srgbClr val="0075B1"/>
                </a:solidFill>
                <a:latin typeface="Carlito"/>
                <a:cs typeface="Carlito"/>
              </a:rPr>
              <a:t>R</a:t>
            </a:r>
            <a:r>
              <a:rPr sz="2700" b="1" dirty="0">
                <a:solidFill>
                  <a:srgbClr val="0075B1"/>
                </a:solidFill>
                <a:latin typeface="Carlito"/>
                <a:cs typeface="Carlito"/>
              </a:rPr>
              <a:t>T</a:t>
            </a:r>
            <a:endParaRPr sz="2700">
              <a:latin typeface="Carlito"/>
              <a:cs typeface="Carlito"/>
            </a:endParaRPr>
          </a:p>
        </p:txBody>
      </p:sp>
      <p:sp>
        <p:nvSpPr>
          <p:cNvPr id="19" name="object 19"/>
          <p:cNvSpPr txBox="1"/>
          <p:nvPr/>
        </p:nvSpPr>
        <p:spPr>
          <a:xfrm>
            <a:off x="12591668" y="5371339"/>
            <a:ext cx="4465320" cy="850233"/>
          </a:xfrm>
          <a:prstGeom prst="rect">
            <a:avLst/>
          </a:prstGeom>
        </p:spPr>
        <p:txBody>
          <a:bodyPr vert="horz" wrap="square" lIns="0" tIns="19050" rIns="0" bIns="0" rtlCol="0">
            <a:spAutoFit/>
          </a:bodyPr>
          <a:lstStyle/>
          <a:p>
            <a:pPr marL="19050">
              <a:spcBef>
                <a:spcPts val="150"/>
              </a:spcBef>
            </a:pPr>
            <a:r>
              <a:rPr sz="2700" b="1" spc="-15" dirty="0">
                <a:solidFill>
                  <a:srgbClr val="0075B1"/>
                </a:solidFill>
                <a:latin typeface="Carlito"/>
                <a:cs typeface="Carlito"/>
              </a:rPr>
              <a:t>protocol</a:t>
            </a:r>
            <a:r>
              <a:rPr sz="2700" spc="-15" dirty="0">
                <a:solidFill>
                  <a:srgbClr val="0075B1"/>
                </a:solidFill>
                <a:latin typeface="Carlito"/>
                <a:cs typeface="Carlito"/>
              </a:rPr>
              <a:t>.</a:t>
            </a:r>
            <a:endParaRPr sz="2700">
              <a:latin typeface="Carlito"/>
              <a:cs typeface="Carlito"/>
            </a:endParaRPr>
          </a:p>
          <a:p>
            <a:pPr marL="19050"/>
            <a:r>
              <a:rPr sz="2700" spc="-8" dirty="0">
                <a:solidFill>
                  <a:srgbClr val="0075B1"/>
                </a:solidFill>
                <a:latin typeface="Carlito"/>
                <a:cs typeface="Carlito"/>
              </a:rPr>
              <a:t>This defines </a:t>
            </a:r>
            <a:r>
              <a:rPr sz="2700" dirty="0">
                <a:solidFill>
                  <a:srgbClr val="0075B1"/>
                </a:solidFill>
                <a:latin typeface="Carlito"/>
                <a:cs typeface="Carlito"/>
              </a:rPr>
              <a:t>the </a:t>
            </a:r>
            <a:r>
              <a:rPr sz="2700" b="1" spc="-8" dirty="0">
                <a:solidFill>
                  <a:srgbClr val="0075B1"/>
                </a:solidFill>
                <a:latin typeface="Carlito"/>
                <a:cs typeface="Carlito"/>
              </a:rPr>
              <a:t>success</a:t>
            </a:r>
            <a:r>
              <a:rPr sz="2700" b="1" spc="15" dirty="0">
                <a:solidFill>
                  <a:srgbClr val="0075B1"/>
                </a:solidFill>
                <a:latin typeface="Carlito"/>
                <a:cs typeface="Carlito"/>
              </a:rPr>
              <a:t> </a:t>
            </a:r>
            <a:r>
              <a:rPr sz="2700" b="1" spc="-15" dirty="0">
                <a:solidFill>
                  <a:srgbClr val="0075B1"/>
                </a:solidFill>
                <a:latin typeface="Carlito"/>
                <a:cs typeface="Carlito"/>
              </a:rPr>
              <a:t>criteria</a:t>
            </a:r>
            <a:endParaRPr sz="2700">
              <a:latin typeface="Carlito"/>
              <a:cs typeface="Carlito"/>
            </a:endParaRPr>
          </a:p>
        </p:txBody>
      </p:sp>
      <p:sp>
        <p:nvSpPr>
          <p:cNvPr id="20" name="object 20"/>
          <p:cNvSpPr txBox="1"/>
          <p:nvPr/>
        </p:nvSpPr>
        <p:spPr>
          <a:xfrm>
            <a:off x="15925800" y="6194299"/>
            <a:ext cx="1131570" cy="434734"/>
          </a:xfrm>
          <a:prstGeom prst="rect">
            <a:avLst/>
          </a:prstGeom>
        </p:spPr>
        <p:txBody>
          <a:bodyPr vert="horz" wrap="square" lIns="0" tIns="19050" rIns="0" bIns="0" rtlCol="0">
            <a:spAutoFit/>
          </a:bodyPr>
          <a:lstStyle/>
          <a:p>
            <a:pPr marL="19050">
              <a:spcBef>
                <a:spcPts val="150"/>
              </a:spcBef>
              <a:tabLst>
                <a:tab pos="645795" algn="l"/>
              </a:tabLst>
            </a:pPr>
            <a:r>
              <a:rPr sz="2700" spc="-53" dirty="0">
                <a:solidFill>
                  <a:srgbClr val="0075B1"/>
                </a:solidFill>
                <a:latin typeface="Carlito"/>
                <a:cs typeface="Carlito"/>
              </a:rPr>
              <a:t>f</a:t>
            </a:r>
            <a:r>
              <a:rPr sz="2700" spc="-8" dirty="0">
                <a:solidFill>
                  <a:srgbClr val="0075B1"/>
                </a:solidFill>
                <a:latin typeface="Carlito"/>
                <a:cs typeface="Carlito"/>
              </a:rPr>
              <a:t>o</a:t>
            </a:r>
            <a:r>
              <a:rPr sz="2700" dirty="0">
                <a:solidFill>
                  <a:srgbClr val="0075B1"/>
                </a:solidFill>
                <a:latin typeface="Carlito"/>
                <a:cs typeface="Carlito"/>
              </a:rPr>
              <a:t>r	the</a:t>
            </a:r>
            <a:endParaRPr sz="2700">
              <a:latin typeface="Carlito"/>
              <a:cs typeface="Carlito"/>
            </a:endParaRPr>
          </a:p>
        </p:txBody>
      </p:sp>
      <p:sp>
        <p:nvSpPr>
          <p:cNvPr id="21" name="object 21"/>
          <p:cNvSpPr txBox="1"/>
          <p:nvPr/>
        </p:nvSpPr>
        <p:spPr>
          <a:xfrm>
            <a:off x="12591668" y="6194299"/>
            <a:ext cx="3143250" cy="850233"/>
          </a:xfrm>
          <a:prstGeom prst="rect">
            <a:avLst/>
          </a:prstGeom>
        </p:spPr>
        <p:txBody>
          <a:bodyPr vert="horz" wrap="square" lIns="0" tIns="19050" rIns="0" bIns="0" rtlCol="0">
            <a:spAutoFit/>
          </a:bodyPr>
          <a:lstStyle/>
          <a:p>
            <a:pPr marL="19050" marR="7620">
              <a:spcBef>
                <a:spcPts val="150"/>
              </a:spcBef>
              <a:tabLst>
                <a:tab pos="817245" algn="l"/>
                <a:tab pos="1440179" algn="l"/>
                <a:tab pos="1983105" algn="l"/>
                <a:tab pos="2168843" algn="l"/>
                <a:tab pos="2565083" algn="l"/>
              </a:tabLst>
            </a:pPr>
            <a:r>
              <a:rPr sz="2700" dirty="0">
                <a:solidFill>
                  <a:srgbClr val="0075B1"/>
                </a:solidFill>
                <a:latin typeface="Carlito"/>
                <a:cs typeface="Carlito"/>
              </a:rPr>
              <a:t>th</a:t>
            </a:r>
            <a:r>
              <a:rPr sz="2700" spc="-30" dirty="0">
                <a:solidFill>
                  <a:srgbClr val="0075B1"/>
                </a:solidFill>
                <a:latin typeface="Carlito"/>
                <a:cs typeface="Carlito"/>
              </a:rPr>
              <a:t>a</a:t>
            </a:r>
            <a:r>
              <a:rPr sz="2700" dirty="0">
                <a:solidFill>
                  <a:srgbClr val="0075B1"/>
                </a:solidFill>
                <a:latin typeface="Carlito"/>
                <a:cs typeface="Carlito"/>
              </a:rPr>
              <a:t>t	</a:t>
            </a:r>
            <a:r>
              <a:rPr sz="2700" spc="-8" dirty="0">
                <a:solidFill>
                  <a:srgbClr val="0075B1"/>
                </a:solidFill>
                <a:latin typeface="Carlito"/>
                <a:cs typeface="Carlito"/>
              </a:rPr>
              <a:t>s</a:t>
            </a:r>
            <a:r>
              <a:rPr sz="2700" spc="8" dirty="0">
                <a:solidFill>
                  <a:srgbClr val="0075B1"/>
                </a:solidFill>
                <a:latin typeface="Carlito"/>
                <a:cs typeface="Carlito"/>
              </a:rPr>
              <a:t>h</a:t>
            </a:r>
            <a:r>
              <a:rPr sz="2700" spc="-8" dirty="0">
                <a:solidFill>
                  <a:srgbClr val="0075B1"/>
                </a:solidFill>
                <a:latin typeface="Carlito"/>
                <a:cs typeface="Carlito"/>
              </a:rPr>
              <a:t>oul</a:t>
            </a:r>
            <a:r>
              <a:rPr sz="2700" dirty="0">
                <a:solidFill>
                  <a:srgbClr val="0075B1"/>
                </a:solidFill>
                <a:latin typeface="Carlito"/>
                <a:cs typeface="Carlito"/>
              </a:rPr>
              <a:t>d	</a:t>
            </a:r>
            <a:r>
              <a:rPr sz="2700" spc="8" dirty="0">
                <a:solidFill>
                  <a:srgbClr val="0075B1"/>
                </a:solidFill>
                <a:latin typeface="Carlito"/>
                <a:cs typeface="Carlito"/>
              </a:rPr>
              <a:t>b</a:t>
            </a:r>
            <a:r>
              <a:rPr sz="2700" dirty="0">
                <a:solidFill>
                  <a:srgbClr val="0075B1"/>
                </a:solidFill>
                <a:latin typeface="Carlito"/>
                <a:cs typeface="Carlito"/>
              </a:rPr>
              <a:t>e	</a:t>
            </a:r>
            <a:r>
              <a:rPr sz="2700" spc="8" dirty="0">
                <a:solidFill>
                  <a:srgbClr val="0075B1"/>
                </a:solidFill>
                <a:latin typeface="Carlito"/>
                <a:cs typeface="Carlito"/>
              </a:rPr>
              <a:t>m</a:t>
            </a:r>
            <a:r>
              <a:rPr sz="2700" spc="-23" dirty="0">
                <a:solidFill>
                  <a:srgbClr val="0075B1"/>
                </a:solidFill>
                <a:latin typeface="Carlito"/>
                <a:cs typeface="Carlito"/>
              </a:rPr>
              <a:t>e</a:t>
            </a:r>
            <a:r>
              <a:rPr sz="2700" dirty="0">
                <a:solidFill>
                  <a:srgbClr val="0075B1"/>
                </a:solidFill>
                <a:latin typeface="Carlito"/>
                <a:cs typeface="Carlito"/>
              </a:rPr>
              <a:t>t  </a:t>
            </a:r>
            <a:r>
              <a:rPr sz="2700" spc="-15" dirty="0">
                <a:solidFill>
                  <a:srgbClr val="0075B1"/>
                </a:solidFill>
                <a:latin typeface="Carlito"/>
                <a:cs typeface="Carlito"/>
              </a:rPr>
              <a:t>project	</a:t>
            </a:r>
            <a:r>
              <a:rPr sz="2700" spc="-23" dirty="0">
                <a:solidFill>
                  <a:srgbClr val="0075B1"/>
                </a:solidFill>
                <a:latin typeface="Carlito"/>
                <a:cs typeface="Carlito"/>
              </a:rPr>
              <a:t>to		</a:t>
            </a:r>
            <a:r>
              <a:rPr sz="2700" dirty="0">
                <a:solidFill>
                  <a:srgbClr val="0075B1"/>
                </a:solidFill>
                <a:latin typeface="Carlito"/>
                <a:cs typeface="Carlito"/>
              </a:rPr>
              <a:t>be</a:t>
            </a:r>
            <a:endParaRPr sz="2700">
              <a:latin typeface="Carlito"/>
              <a:cs typeface="Carlito"/>
            </a:endParaRPr>
          </a:p>
        </p:txBody>
      </p:sp>
      <p:sp>
        <p:nvSpPr>
          <p:cNvPr id="22" name="object 22"/>
          <p:cNvSpPr txBox="1"/>
          <p:nvPr/>
        </p:nvSpPr>
        <p:spPr>
          <a:xfrm>
            <a:off x="15529178" y="6605779"/>
            <a:ext cx="1525904" cy="434734"/>
          </a:xfrm>
          <a:prstGeom prst="rect">
            <a:avLst/>
          </a:prstGeom>
        </p:spPr>
        <p:txBody>
          <a:bodyPr vert="horz" wrap="square" lIns="0" tIns="19050" rIns="0" bIns="0" rtlCol="0">
            <a:spAutoFit/>
          </a:bodyPr>
          <a:lstStyle/>
          <a:p>
            <a:pPr marL="19050">
              <a:spcBef>
                <a:spcPts val="150"/>
              </a:spcBef>
            </a:pPr>
            <a:r>
              <a:rPr sz="2700" spc="-15" dirty="0">
                <a:solidFill>
                  <a:srgbClr val="0075B1"/>
                </a:solidFill>
                <a:latin typeface="Carlito"/>
                <a:cs typeface="Carlito"/>
              </a:rPr>
              <a:t>completed</a:t>
            </a:r>
            <a:endParaRPr sz="2700">
              <a:latin typeface="Carlito"/>
              <a:cs typeface="Carlito"/>
            </a:endParaRPr>
          </a:p>
        </p:txBody>
      </p:sp>
      <p:sp>
        <p:nvSpPr>
          <p:cNvPr id="23" name="object 23"/>
          <p:cNvSpPr txBox="1"/>
          <p:nvPr/>
        </p:nvSpPr>
        <p:spPr>
          <a:xfrm>
            <a:off x="12591668" y="7017257"/>
            <a:ext cx="2000250" cy="1265731"/>
          </a:xfrm>
          <a:prstGeom prst="rect">
            <a:avLst/>
          </a:prstGeom>
        </p:spPr>
        <p:txBody>
          <a:bodyPr vert="horz" wrap="square" lIns="0" tIns="19050" rIns="0" bIns="0" rtlCol="0">
            <a:spAutoFit/>
          </a:bodyPr>
          <a:lstStyle/>
          <a:p>
            <a:pPr marL="19050" marR="7620">
              <a:spcBef>
                <a:spcPts val="150"/>
              </a:spcBef>
              <a:tabLst>
                <a:tab pos="774383" algn="l"/>
                <a:tab pos="1045845" algn="l"/>
              </a:tabLst>
            </a:pPr>
            <a:r>
              <a:rPr sz="2700" spc="-23" dirty="0">
                <a:solidFill>
                  <a:srgbClr val="0075B1"/>
                </a:solidFill>
                <a:latin typeface="Carlito"/>
                <a:cs typeface="Carlito"/>
              </a:rPr>
              <a:t>successfully.  </a:t>
            </a:r>
            <a:r>
              <a:rPr sz="2700" spc="-8" dirty="0">
                <a:solidFill>
                  <a:srgbClr val="0075B1"/>
                </a:solidFill>
                <a:latin typeface="Carlito"/>
                <a:cs typeface="Carlito"/>
              </a:rPr>
              <a:t>The	</a:t>
            </a:r>
            <a:r>
              <a:rPr sz="2700" spc="-15" dirty="0">
                <a:solidFill>
                  <a:srgbClr val="0075B1"/>
                </a:solidFill>
                <a:latin typeface="Carlito"/>
                <a:cs typeface="Carlito"/>
              </a:rPr>
              <a:t>project  </a:t>
            </a:r>
            <a:r>
              <a:rPr sz="2700" dirty="0">
                <a:solidFill>
                  <a:srgbClr val="0075B1"/>
                </a:solidFill>
                <a:latin typeface="Carlito"/>
                <a:cs typeface="Carlito"/>
              </a:rPr>
              <a:t>who		</a:t>
            </a:r>
            <a:r>
              <a:rPr sz="2700" spc="-8" dirty="0">
                <a:solidFill>
                  <a:srgbClr val="0075B1"/>
                </a:solidFill>
                <a:latin typeface="Carlito"/>
                <a:cs typeface="Carlito"/>
              </a:rPr>
              <a:t>s</a:t>
            </a:r>
            <a:r>
              <a:rPr sz="2700" spc="8" dirty="0">
                <a:solidFill>
                  <a:srgbClr val="0075B1"/>
                </a:solidFill>
                <a:latin typeface="Carlito"/>
                <a:cs typeface="Carlito"/>
              </a:rPr>
              <a:t>h</a:t>
            </a:r>
            <a:r>
              <a:rPr sz="2700" spc="-8" dirty="0">
                <a:solidFill>
                  <a:srgbClr val="0075B1"/>
                </a:solidFill>
                <a:latin typeface="Carlito"/>
                <a:cs typeface="Carlito"/>
              </a:rPr>
              <a:t>ould</a:t>
            </a:r>
            <a:endParaRPr sz="2700">
              <a:latin typeface="Carlito"/>
              <a:cs typeface="Carlito"/>
            </a:endParaRPr>
          </a:p>
        </p:txBody>
      </p:sp>
      <p:sp>
        <p:nvSpPr>
          <p:cNvPr id="24" name="object 24"/>
          <p:cNvSpPr txBox="1"/>
          <p:nvPr/>
        </p:nvSpPr>
        <p:spPr>
          <a:xfrm>
            <a:off x="14571346" y="7428738"/>
            <a:ext cx="2486978" cy="850233"/>
          </a:xfrm>
          <a:prstGeom prst="rect">
            <a:avLst/>
          </a:prstGeom>
        </p:spPr>
        <p:txBody>
          <a:bodyPr vert="horz" wrap="square" lIns="0" tIns="19050" rIns="0" bIns="0" rtlCol="0">
            <a:spAutoFit/>
          </a:bodyPr>
          <a:lstStyle/>
          <a:p>
            <a:pPr marR="9525" algn="r">
              <a:spcBef>
                <a:spcPts val="150"/>
              </a:spcBef>
              <a:tabLst>
                <a:tab pos="1248728" algn="l"/>
              </a:tabLst>
            </a:pPr>
            <a:r>
              <a:rPr sz="2700" spc="8" dirty="0">
                <a:solidFill>
                  <a:srgbClr val="0075B1"/>
                </a:solidFill>
                <a:latin typeface="Carlito"/>
                <a:cs typeface="Carlito"/>
              </a:rPr>
              <a:t>c</a:t>
            </a:r>
            <a:r>
              <a:rPr sz="2700" spc="-8" dirty="0">
                <a:solidFill>
                  <a:srgbClr val="0075B1"/>
                </a:solidFill>
                <a:latin typeface="Carlito"/>
                <a:cs typeface="Carlito"/>
              </a:rPr>
              <a:t>ha</a:t>
            </a:r>
            <a:r>
              <a:rPr sz="2700" dirty="0">
                <a:solidFill>
                  <a:srgbClr val="0075B1"/>
                </a:solidFill>
                <a:latin typeface="Carlito"/>
                <a:cs typeface="Carlito"/>
              </a:rPr>
              <a:t>r</a:t>
            </a:r>
            <a:r>
              <a:rPr sz="2700" spc="-38" dirty="0">
                <a:solidFill>
                  <a:srgbClr val="0075B1"/>
                </a:solidFill>
                <a:latin typeface="Carlito"/>
                <a:cs typeface="Carlito"/>
              </a:rPr>
              <a:t>t</a:t>
            </a:r>
            <a:r>
              <a:rPr sz="2700" dirty="0">
                <a:solidFill>
                  <a:srgbClr val="0075B1"/>
                </a:solidFill>
                <a:latin typeface="Carlito"/>
                <a:cs typeface="Carlito"/>
              </a:rPr>
              <a:t>er	</a:t>
            </a:r>
            <a:r>
              <a:rPr sz="2700" spc="-8" dirty="0">
                <a:solidFill>
                  <a:srgbClr val="0075B1"/>
                </a:solidFill>
                <a:latin typeface="Carlito"/>
                <a:cs typeface="Carlito"/>
              </a:rPr>
              <a:t>specifi</a:t>
            </a:r>
            <a:r>
              <a:rPr sz="2700" dirty="0">
                <a:solidFill>
                  <a:srgbClr val="0075B1"/>
                </a:solidFill>
                <a:latin typeface="Carlito"/>
                <a:cs typeface="Carlito"/>
              </a:rPr>
              <a:t>es</a:t>
            </a:r>
            <a:endParaRPr sz="2700">
              <a:latin typeface="Carlito"/>
              <a:cs typeface="Carlito"/>
            </a:endParaRPr>
          </a:p>
          <a:p>
            <a:pPr marR="7620" algn="r">
              <a:tabLst>
                <a:tab pos="1567815" algn="l"/>
              </a:tabLst>
            </a:pPr>
            <a:r>
              <a:rPr sz="2700" b="1" spc="-8" dirty="0">
                <a:solidFill>
                  <a:srgbClr val="0075B1"/>
                </a:solidFill>
                <a:latin typeface="Carlito"/>
                <a:cs typeface="Carlito"/>
              </a:rPr>
              <a:t>e</a:t>
            </a:r>
            <a:r>
              <a:rPr sz="2700" b="1" spc="-15" dirty="0">
                <a:solidFill>
                  <a:srgbClr val="0075B1"/>
                </a:solidFill>
                <a:latin typeface="Carlito"/>
                <a:cs typeface="Carlito"/>
              </a:rPr>
              <a:t>n</a:t>
            </a:r>
            <a:r>
              <a:rPr sz="2700" b="1" dirty="0">
                <a:solidFill>
                  <a:srgbClr val="0075B1"/>
                </a:solidFill>
                <a:latin typeface="Carlito"/>
                <a:cs typeface="Carlito"/>
              </a:rPr>
              <a:t>d</a:t>
            </a:r>
            <a:r>
              <a:rPr sz="2700" b="1" spc="-15" dirty="0">
                <a:solidFill>
                  <a:srgbClr val="0075B1"/>
                </a:solidFill>
                <a:latin typeface="Carlito"/>
                <a:cs typeface="Carlito"/>
              </a:rPr>
              <a:t>o</a:t>
            </a:r>
            <a:r>
              <a:rPr sz="2700" b="1" spc="-45" dirty="0">
                <a:solidFill>
                  <a:srgbClr val="0075B1"/>
                </a:solidFill>
                <a:latin typeface="Carlito"/>
                <a:cs typeface="Carlito"/>
              </a:rPr>
              <a:t>r</a:t>
            </a:r>
            <a:r>
              <a:rPr sz="2700" b="1" dirty="0">
                <a:solidFill>
                  <a:srgbClr val="0075B1"/>
                </a:solidFill>
                <a:latin typeface="Carlito"/>
                <a:cs typeface="Carlito"/>
              </a:rPr>
              <a:t>se	t</a:t>
            </a:r>
            <a:r>
              <a:rPr sz="2700" b="1" spc="-15" dirty="0">
                <a:solidFill>
                  <a:srgbClr val="0075B1"/>
                </a:solidFill>
                <a:latin typeface="Carlito"/>
                <a:cs typeface="Carlito"/>
              </a:rPr>
              <a:t>h</a:t>
            </a:r>
            <a:r>
              <a:rPr sz="2700" b="1" dirty="0">
                <a:solidFill>
                  <a:srgbClr val="0075B1"/>
                </a:solidFill>
                <a:latin typeface="Carlito"/>
                <a:cs typeface="Carlito"/>
              </a:rPr>
              <a:t>e</a:t>
            </a:r>
            <a:endParaRPr sz="2700">
              <a:latin typeface="Carlito"/>
              <a:cs typeface="Carlito"/>
            </a:endParaRPr>
          </a:p>
        </p:txBody>
      </p:sp>
      <p:sp>
        <p:nvSpPr>
          <p:cNvPr id="25" name="object 25"/>
          <p:cNvSpPr txBox="1"/>
          <p:nvPr/>
        </p:nvSpPr>
        <p:spPr>
          <a:xfrm>
            <a:off x="12591668" y="8251699"/>
            <a:ext cx="3744278"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completion of </a:t>
            </a:r>
            <a:r>
              <a:rPr sz="2700" b="1" dirty="0">
                <a:solidFill>
                  <a:srgbClr val="0075B1"/>
                </a:solidFill>
                <a:latin typeface="Carlito"/>
                <a:cs typeface="Carlito"/>
              </a:rPr>
              <a:t>the</a:t>
            </a:r>
            <a:r>
              <a:rPr sz="2700" b="1" spc="-127" dirty="0">
                <a:solidFill>
                  <a:srgbClr val="0075B1"/>
                </a:solidFill>
                <a:latin typeface="Carlito"/>
                <a:cs typeface="Carlito"/>
              </a:rPr>
              <a:t> </a:t>
            </a:r>
            <a:r>
              <a:rPr sz="2700" b="1" spc="-8" dirty="0">
                <a:solidFill>
                  <a:srgbClr val="0075B1"/>
                </a:solidFill>
                <a:latin typeface="Carlito"/>
                <a:cs typeface="Carlito"/>
              </a:rPr>
              <a:t>project</a:t>
            </a:r>
            <a:r>
              <a:rPr sz="2700" spc="-8" dirty="0">
                <a:solidFill>
                  <a:srgbClr val="0075B1"/>
                </a:solidFill>
                <a:latin typeface="Carlito"/>
                <a:cs typeface="Carlito"/>
              </a:rPr>
              <a:t>.</a:t>
            </a:r>
            <a:endParaRPr sz="2700">
              <a:latin typeface="Carlito"/>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3" name="object 3"/>
          <p:cNvSpPr txBox="1">
            <a:spLocks noGrp="1"/>
          </p:cNvSpPr>
          <p:nvPr>
            <p:ph type="title"/>
          </p:nvPr>
        </p:nvSpPr>
        <p:spPr>
          <a:xfrm>
            <a:off x="914401" y="1679493"/>
            <a:ext cx="5334000" cy="997709"/>
          </a:xfrm>
          <a:prstGeom prst="rect">
            <a:avLst/>
          </a:prstGeom>
        </p:spPr>
        <p:txBody>
          <a:bodyPr vert="horz" wrap="square" lIns="0" tIns="12700" rIns="0" bIns="0" rtlCol="0">
            <a:spAutoFit/>
          </a:bodyPr>
          <a:lstStyle/>
          <a:p>
            <a:pPr marL="12700">
              <a:lnSpc>
                <a:spcPct val="100000"/>
              </a:lnSpc>
              <a:spcBef>
                <a:spcPts val="100"/>
              </a:spcBef>
            </a:pPr>
            <a:r>
              <a:rPr lang="en-US" spc="55" dirty="0">
                <a:solidFill>
                  <a:srgbClr val="FFFFFF"/>
                </a:solidFill>
              </a:rPr>
              <a:t>Conclusion</a:t>
            </a:r>
            <a:endParaRPr spc="20" dirty="0">
              <a:solidFill>
                <a:srgbClr val="FFFFFF"/>
              </a:solidFill>
            </a:endParaRPr>
          </a:p>
        </p:txBody>
      </p:sp>
      <p:grpSp>
        <p:nvGrpSpPr>
          <p:cNvPr id="5" name="object 5"/>
          <p:cNvGrpSpPr/>
          <p:nvPr/>
        </p:nvGrpSpPr>
        <p:grpSpPr>
          <a:xfrm>
            <a:off x="6810260" y="342900"/>
            <a:ext cx="876300" cy="876300"/>
            <a:chOff x="7133794" y="1507578"/>
            <a:chExt cx="876300" cy="876300"/>
          </a:xfrm>
        </p:grpSpPr>
        <p:pic>
          <p:nvPicPr>
            <p:cNvPr id="6" name="object 6"/>
            <p:cNvPicPr/>
            <p:nvPr/>
          </p:nvPicPr>
          <p:blipFill>
            <a:blip r:embed="rId2" cstate="print"/>
            <a:stretch>
              <a:fillRect/>
            </a:stretch>
          </p:blipFill>
          <p:spPr>
            <a:xfrm>
              <a:off x="7133794" y="1507578"/>
              <a:ext cx="875835" cy="875835"/>
            </a:xfrm>
            <a:prstGeom prst="rect">
              <a:avLst/>
            </a:prstGeom>
          </p:spPr>
        </p:pic>
        <p:sp>
          <p:nvSpPr>
            <p:cNvPr id="7" name="object 7"/>
            <p:cNvSpPr/>
            <p:nvPr/>
          </p:nvSpPr>
          <p:spPr>
            <a:xfrm>
              <a:off x="7281720" y="1654957"/>
              <a:ext cx="577850" cy="577850"/>
            </a:xfrm>
            <a:custGeom>
              <a:avLst/>
              <a:gdLst/>
              <a:ahLst/>
              <a:cxnLst/>
              <a:rect l="l" t="t" r="r" b="b"/>
              <a:pathLst>
                <a:path w="577850" h="577850">
                  <a:moveTo>
                    <a:pt x="288850" y="577699"/>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45"/>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39" y="55731"/>
                  </a:lnTo>
                  <a:lnTo>
                    <a:pt x="493096" y="84602"/>
                  </a:lnTo>
                  <a:lnTo>
                    <a:pt x="521967" y="118258"/>
                  </a:lnTo>
                  <a:lnTo>
                    <a:pt x="545457" y="156106"/>
                  </a:lnTo>
                  <a:lnTo>
                    <a:pt x="562973" y="197550"/>
                  </a:lnTo>
                  <a:lnTo>
                    <a:pt x="573918" y="241996"/>
                  </a:lnTo>
                  <a:lnTo>
                    <a:pt x="577698" y="288849"/>
                  </a:lnTo>
                  <a:lnTo>
                    <a:pt x="573918" y="335702"/>
                  </a:lnTo>
                  <a:lnTo>
                    <a:pt x="562973" y="380148"/>
                  </a:lnTo>
                  <a:lnTo>
                    <a:pt x="545457" y="421592"/>
                  </a:lnTo>
                  <a:lnTo>
                    <a:pt x="521967" y="459440"/>
                  </a:lnTo>
                  <a:lnTo>
                    <a:pt x="493096" y="493097"/>
                  </a:lnTo>
                  <a:lnTo>
                    <a:pt x="459439" y="521967"/>
                  </a:lnTo>
                  <a:lnTo>
                    <a:pt x="421592" y="545458"/>
                  </a:lnTo>
                  <a:lnTo>
                    <a:pt x="380147" y="562973"/>
                  </a:lnTo>
                  <a:lnTo>
                    <a:pt x="335701" y="573918"/>
                  </a:lnTo>
                  <a:lnTo>
                    <a:pt x="288850" y="577699"/>
                  </a:lnTo>
                  <a:close/>
                </a:path>
              </a:pathLst>
            </a:custGeom>
            <a:solidFill>
              <a:srgbClr val="7DD957"/>
            </a:solidFill>
          </p:spPr>
          <p:txBody>
            <a:bodyPr wrap="square" lIns="0" tIns="0" rIns="0" bIns="0" rtlCol="0"/>
            <a:lstStyle/>
            <a:p>
              <a:endParaRPr dirty="0"/>
            </a:p>
          </p:txBody>
        </p:sp>
      </p:grpSp>
      <p:sp>
        <p:nvSpPr>
          <p:cNvPr id="17" name="object 17"/>
          <p:cNvSpPr txBox="1"/>
          <p:nvPr/>
        </p:nvSpPr>
        <p:spPr>
          <a:xfrm>
            <a:off x="7857573" y="79664"/>
            <a:ext cx="10240734" cy="4596130"/>
          </a:xfrm>
          <a:prstGeom prst="rect">
            <a:avLst/>
          </a:prstGeom>
        </p:spPr>
        <p:txBody>
          <a:bodyPr vert="horz" wrap="square" lIns="0" tIns="223520" rIns="0" bIns="0" rtlCol="0">
            <a:spAutoFit/>
          </a:bodyPr>
          <a:lstStyle/>
          <a:p>
            <a:pPr marL="342900" indent="-342900" algn="just">
              <a:lnSpc>
                <a:spcPct val="150000"/>
              </a:lnSpc>
              <a:buFont typeface="Arial" panose="020B0604020202020204" pitchFamily="34" charset="0"/>
              <a:buChar char="•"/>
            </a:pPr>
            <a:r>
              <a:rPr lang="en-US" sz="2400" b="0" i="0" dirty="0">
                <a:effectLst/>
                <a:latin typeface="Roboto" panose="02000000000000000000" pitchFamily="2" charset="0"/>
                <a:ea typeface="Roboto" panose="02000000000000000000" pitchFamily="2" charset="0"/>
                <a:cs typeface="Roboto" panose="02000000000000000000" pitchFamily="2" charset="0"/>
              </a:rPr>
              <a:t>In conclusion, we learned that successful software development requires efficient project management, careful planning, and continuous monitoring throughout the development life cycle. With the right project management techniques, software development teams can achieve their objectives while meeting the project's requirements, budget, and timeline.</a:t>
            </a:r>
          </a:p>
          <a:p>
            <a:pPr lvl="1" algn="just">
              <a:lnSpc>
                <a:spcPct val="150000"/>
              </a:lnSpc>
            </a:pPr>
            <a:br>
              <a:rPr lang="en-US" sz="2400" dirty="0"/>
            </a:br>
            <a:endParaRPr lang="en-US" sz="24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264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722967"/>
            <a:ext cx="18284190" cy="8564547"/>
            <a:chOff x="0" y="1722967"/>
            <a:chExt cx="18284190" cy="8564547"/>
          </a:xfrm>
        </p:grpSpPr>
        <p:sp>
          <p:nvSpPr>
            <p:cNvPr id="3" name="object 3"/>
            <p:cNvSpPr/>
            <p:nvPr/>
          </p:nvSpPr>
          <p:spPr>
            <a:xfrm>
              <a:off x="0" y="6890899"/>
              <a:ext cx="18284190" cy="3396615"/>
            </a:xfrm>
            <a:custGeom>
              <a:avLst/>
              <a:gdLst/>
              <a:ahLst/>
              <a:cxnLst/>
              <a:rect l="l" t="t" r="r" b="b"/>
              <a:pathLst>
                <a:path w="18284190" h="3396615">
                  <a:moveTo>
                    <a:pt x="18283826" y="3396100"/>
                  </a:moveTo>
                  <a:lnTo>
                    <a:pt x="0" y="3396100"/>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3396100"/>
                  </a:lnTo>
                  <a:close/>
                </a:path>
              </a:pathLst>
            </a:custGeom>
            <a:solidFill>
              <a:srgbClr val="7DD957"/>
            </a:solidFill>
          </p:spPr>
          <p:txBody>
            <a:bodyPr wrap="square" lIns="0" tIns="0" rIns="0" bIns="0" rtlCol="0"/>
            <a:lstStyle/>
            <a:p>
              <a:endParaRPr/>
            </a:p>
          </p:txBody>
        </p:sp>
        <p:pic>
          <p:nvPicPr>
            <p:cNvPr id="4" name="object 4"/>
            <p:cNvPicPr/>
            <p:nvPr/>
          </p:nvPicPr>
          <p:blipFill>
            <a:blip r:embed="rId2">
              <a:extLst>
                <a:ext uri="{28A0092B-C50C-407E-A947-70E740481C1C}">
                  <a14:useLocalDpi xmlns:a14="http://schemas.microsoft.com/office/drawing/2010/main" val="0"/>
                </a:ext>
              </a:extLst>
            </a:blip>
            <a:srcRect/>
            <a:stretch/>
          </p:blipFill>
          <p:spPr>
            <a:xfrm>
              <a:off x="1028700" y="1722967"/>
              <a:ext cx="5486399" cy="6841065"/>
            </a:xfrm>
            <a:prstGeom prst="rect">
              <a:avLst/>
            </a:prstGeom>
          </p:spPr>
        </p:pic>
      </p:grpSp>
      <p:sp>
        <p:nvSpPr>
          <p:cNvPr id="5" name="object 5"/>
          <p:cNvSpPr txBox="1">
            <a:spLocks noGrp="1"/>
          </p:cNvSpPr>
          <p:nvPr>
            <p:ph type="title"/>
          </p:nvPr>
        </p:nvSpPr>
        <p:spPr>
          <a:xfrm>
            <a:off x="7512643" y="4578905"/>
            <a:ext cx="9243860" cy="2305759"/>
          </a:xfrm>
          <a:prstGeom prst="rect">
            <a:avLst/>
          </a:prstGeom>
        </p:spPr>
        <p:txBody>
          <a:bodyPr vert="horz" wrap="square" lIns="0" tIns="12700" rIns="0" bIns="0" rtlCol="0">
            <a:spAutoFit/>
          </a:bodyPr>
          <a:lstStyle/>
          <a:p>
            <a:pPr marL="12700">
              <a:lnSpc>
                <a:spcPct val="100000"/>
              </a:lnSpc>
              <a:spcBef>
                <a:spcPts val="100"/>
              </a:spcBef>
            </a:pPr>
            <a:r>
              <a:rPr sz="4400" spc="-5" dirty="0"/>
              <a:t>Hi</a:t>
            </a:r>
            <a:r>
              <a:rPr sz="4400" spc="-25" dirty="0"/>
              <a:t> </a:t>
            </a:r>
            <a:r>
              <a:rPr sz="4400" dirty="0"/>
              <a:t>team!</a:t>
            </a:r>
            <a:r>
              <a:rPr sz="4400" spc="-20" dirty="0"/>
              <a:t> </a:t>
            </a:r>
            <a:r>
              <a:rPr sz="4400" spc="-80" dirty="0"/>
              <a:t>It's</a:t>
            </a:r>
            <a:r>
              <a:rPr sz="4400" spc="-20" dirty="0"/>
              <a:t> </a:t>
            </a:r>
            <a:r>
              <a:rPr sz="4400" dirty="0"/>
              <a:t>me,</a:t>
            </a:r>
          </a:p>
          <a:p>
            <a:pPr marL="12700">
              <a:lnSpc>
                <a:spcPct val="100000"/>
              </a:lnSpc>
              <a:spcBef>
                <a:spcPts val="595"/>
              </a:spcBef>
              <a:tabLst>
                <a:tab pos="4401185" algn="l"/>
              </a:tabLst>
            </a:pPr>
            <a:r>
              <a:rPr lang="en-US" sz="10000" spc="55" dirty="0"/>
              <a:t>Anmol Adhikari</a:t>
            </a:r>
            <a:endParaRPr sz="10000" dirty="0"/>
          </a:p>
        </p:txBody>
      </p:sp>
      <p:sp>
        <p:nvSpPr>
          <p:cNvPr id="6" name="object 6"/>
          <p:cNvSpPr txBox="1"/>
          <p:nvPr/>
        </p:nvSpPr>
        <p:spPr>
          <a:xfrm>
            <a:off x="7986119" y="8267873"/>
            <a:ext cx="4148454"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Roboto"/>
                <a:cs typeface="Roboto"/>
              </a:rPr>
              <a:t>Excited</a:t>
            </a:r>
            <a:r>
              <a:rPr sz="2800" spc="-15" dirty="0">
                <a:latin typeface="Roboto"/>
                <a:cs typeface="Roboto"/>
              </a:rPr>
              <a:t> to </a:t>
            </a:r>
            <a:r>
              <a:rPr sz="2800" dirty="0">
                <a:latin typeface="Roboto"/>
                <a:cs typeface="Roboto"/>
              </a:rPr>
              <a:t>come</a:t>
            </a:r>
            <a:r>
              <a:rPr sz="2800" spc="-15" dirty="0">
                <a:latin typeface="Roboto"/>
                <a:cs typeface="Roboto"/>
              </a:rPr>
              <a:t> </a:t>
            </a:r>
            <a:r>
              <a:rPr sz="2800" spc="-25" dirty="0">
                <a:latin typeface="Roboto"/>
                <a:cs typeface="Roboto"/>
              </a:rPr>
              <a:t>on</a:t>
            </a:r>
            <a:r>
              <a:rPr sz="2800" spc="-15" dirty="0">
                <a:latin typeface="Roboto"/>
                <a:cs typeface="Roboto"/>
              </a:rPr>
              <a:t> </a:t>
            </a:r>
            <a:r>
              <a:rPr sz="2800" spc="-20" dirty="0">
                <a:latin typeface="Roboto"/>
                <a:cs typeface="Roboto"/>
              </a:rPr>
              <a:t>board!</a:t>
            </a:r>
            <a:endParaRPr sz="2800" dirty="0">
              <a:latin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5"/>
              <a:ext cx="4543424" cy="1952624"/>
            </a:xfrm>
            <a:prstGeom prst="rect">
              <a:avLst/>
            </a:prstGeom>
          </p:spPr>
        </p:pic>
      </p:grpSp>
      <p:sp>
        <p:nvSpPr>
          <p:cNvPr id="5" name="object 5"/>
          <p:cNvSpPr txBox="1"/>
          <p:nvPr/>
        </p:nvSpPr>
        <p:spPr>
          <a:xfrm>
            <a:off x="8223510" y="7179648"/>
            <a:ext cx="184150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008037"/>
                </a:solidFill>
                <a:latin typeface="Roboto"/>
                <a:cs typeface="Roboto"/>
              </a:rPr>
              <a:t>QA</a:t>
            </a:r>
            <a:r>
              <a:rPr sz="2800" spc="-80" dirty="0">
                <a:solidFill>
                  <a:srgbClr val="008037"/>
                </a:solidFill>
                <a:latin typeface="Roboto"/>
                <a:cs typeface="Roboto"/>
              </a:rPr>
              <a:t> </a:t>
            </a:r>
            <a:r>
              <a:rPr sz="2800" spc="-25" dirty="0">
                <a:solidFill>
                  <a:srgbClr val="008037"/>
                </a:solidFill>
                <a:latin typeface="Roboto"/>
                <a:cs typeface="Roboto"/>
              </a:rPr>
              <a:t>Session</a:t>
            </a:r>
            <a:endParaRPr sz="2800">
              <a:latin typeface="Roboto"/>
              <a:cs typeface="Roboto"/>
            </a:endParaRP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12700" marR="5080" algn="ctr">
              <a:lnSpc>
                <a:spcPct val="107400"/>
              </a:lnSpc>
              <a:spcBef>
                <a:spcPts val="100"/>
              </a:spcBef>
            </a:pPr>
            <a:r>
              <a:rPr spc="70" dirty="0"/>
              <a:t>Turn</a:t>
            </a:r>
            <a:r>
              <a:rPr spc="-35" dirty="0"/>
              <a:t> </a:t>
            </a:r>
            <a:r>
              <a:rPr spc="15" dirty="0"/>
              <a:t>challenges</a:t>
            </a:r>
            <a:r>
              <a:rPr spc="-30" dirty="0"/>
              <a:t> into </a:t>
            </a:r>
            <a:r>
              <a:rPr spc="-1580" dirty="0"/>
              <a:t> </a:t>
            </a:r>
            <a:r>
              <a:rPr spc="-10" dirty="0"/>
              <a:t>opportunities.</a:t>
            </a:r>
          </a:p>
          <a:p>
            <a:pPr algn="ctr">
              <a:lnSpc>
                <a:spcPct val="100000"/>
              </a:lnSpc>
              <a:spcBef>
                <a:spcPts val="570"/>
              </a:spcBef>
            </a:pPr>
            <a:r>
              <a:rPr spc="65" dirty="0"/>
              <a:t>Ask</a:t>
            </a:r>
            <a:r>
              <a:rPr spc="-45" dirty="0"/>
              <a:t> </a:t>
            </a:r>
            <a:r>
              <a:rPr spc="35" dirty="0"/>
              <a:t>more.</a:t>
            </a:r>
          </a:p>
        </p:txBody>
      </p:sp>
      <p:sp>
        <p:nvSpPr>
          <p:cNvPr id="7" name="object 7"/>
          <p:cNvSpPr/>
          <p:nvPr/>
        </p:nvSpPr>
        <p:spPr>
          <a:xfrm>
            <a:off x="0" y="8876400"/>
            <a:ext cx="18284190" cy="1410970"/>
          </a:xfrm>
          <a:custGeom>
            <a:avLst/>
            <a:gdLst/>
            <a:ahLst/>
            <a:cxnLst/>
            <a:rect l="l" t="t" r="r" b="b"/>
            <a:pathLst>
              <a:path w="18284190" h="1410970">
                <a:moveTo>
                  <a:pt x="18283826" y="1410599"/>
                </a:moveTo>
                <a:lnTo>
                  <a:pt x="0" y="1410599"/>
                </a:lnTo>
                <a:lnTo>
                  <a:pt x="0" y="367929"/>
                </a:lnTo>
                <a:lnTo>
                  <a:pt x="2874" y="321868"/>
                </a:lnTo>
                <a:lnTo>
                  <a:pt x="11264" y="277489"/>
                </a:lnTo>
                <a:lnTo>
                  <a:pt x="24822" y="235140"/>
                </a:lnTo>
                <a:lnTo>
                  <a:pt x="43200" y="195169"/>
                </a:lnTo>
                <a:lnTo>
                  <a:pt x="66047" y="157926"/>
                </a:lnTo>
                <a:lnTo>
                  <a:pt x="93017" y="123759"/>
                </a:lnTo>
                <a:lnTo>
                  <a:pt x="123759" y="93017"/>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7"/>
                </a:lnTo>
                <a:lnTo>
                  <a:pt x="18194981" y="123759"/>
                </a:lnTo>
                <a:lnTo>
                  <a:pt x="18221950" y="157926"/>
                </a:lnTo>
                <a:lnTo>
                  <a:pt x="18244798" y="195169"/>
                </a:lnTo>
                <a:lnTo>
                  <a:pt x="18263175" y="235140"/>
                </a:lnTo>
                <a:lnTo>
                  <a:pt x="18276733" y="277489"/>
                </a:lnTo>
                <a:lnTo>
                  <a:pt x="18283826" y="315005"/>
                </a:lnTo>
                <a:lnTo>
                  <a:pt x="18283826" y="1410599"/>
                </a:lnTo>
                <a:close/>
              </a:path>
            </a:pathLst>
          </a:custGeom>
          <a:solidFill>
            <a:srgbClr val="7DD957"/>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6372"/>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p:nvPr/>
        </p:nvSpPr>
        <p:spPr>
          <a:xfrm>
            <a:off x="12986167" y="5092493"/>
            <a:ext cx="2995930" cy="95250"/>
          </a:xfrm>
          <a:custGeom>
            <a:avLst/>
            <a:gdLst/>
            <a:ahLst/>
            <a:cxnLst/>
            <a:rect l="l" t="t" r="r" b="b"/>
            <a:pathLst>
              <a:path w="2995930" h="95250">
                <a:moveTo>
                  <a:pt x="2995612" y="95249"/>
                </a:moveTo>
                <a:lnTo>
                  <a:pt x="0" y="95249"/>
                </a:lnTo>
                <a:lnTo>
                  <a:pt x="0" y="0"/>
                </a:lnTo>
                <a:lnTo>
                  <a:pt x="2995612" y="0"/>
                </a:lnTo>
                <a:lnTo>
                  <a:pt x="2995612" y="95249"/>
                </a:lnTo>
                <a:close/>
              </a:path>
            </a:pathLst>
          </a:custGeom>
          <a:solidFill>
            <a:srgbClr val="008037"/>
          </a:solidFill>
        </p:spPr>
        <p:txBody>
          <a:bodyPr wrap="square" lIns="0" tIns="0" rIns="0" bIns="0" rtlCol="0"/>
          <a:lstStyle/>
          <a:p>
            <a:endParaRPr/>
          </a:p>
        </p:txBody>
      </p:sp>
      <p:sp>
        <p:nvSpPr>
          <p:cNvPr id="4" name="object 4"/>
          <p:cNvSpPr txBox="1"/>
          <p:nvPr/>
        </p:nvSpPr>
        <p:spPr>
          <a:xfrm>
            <a:off x="9320332" y="4006706"/>
            <a:ext cx="6674484" cy="1244600"/>
          </a:xfrm>
          <a:prstGeom prst="rect">
            <a:avLst/>
          </a:prstGeom>
        </p:spPr>
        <p:txBody>
          <a:bodyPr vert="horz" wrap="square" lIns="0" tIns="12700" rIns="0" bIns="0" rtlCol="0">
            <a:spAutoFit/>
          </a:bodyPr>
          <a:lstStyle/>
          <a:p>
            <a:pPr marL="12700">
              <a:lnSpc>
                <a:spcPct val="100000"/>
              </a:lnSpc>
              <a:spcBef>
                <a:spcPts val="100"/>
              </a:spcBef>
            </a:pPr>
            <a:r>
              <a:rPr lang="en-US" sz="8000" spc="-55" dirty="0">
                <a:solidFill>
                  <a:srgbClr val="008037"/>
                </a:solidFill>
                <a:latin typeface="Roboto"/>
                <a:cs typeface="Roboto"/>
              </a:rPr>
              <a:t>Anmol</a:t>
            </a:r>
            <a:r>
              <a:rPr sz="8000" spc="-55" dirty="0">
                <a:solidFill>
                  <a:srgbClr val="008037"/>
                </a:solidFill>
                <a:latin typeface="Roboto"/>
                <a:cs typeface="Roboto"/>
              </a:rPr>
              <a:t>,</a:t>
            </a:r>
            <a:r>
              <a:rPr sz="8000" spc="-70" dirty="0">
                <a:solidFill>
                  <a:srgbClr val="008037"/>
                </a:solidFill>
                <a:latin typeface="Roboto"/>
                <a:cs typeface="Roboto"/>
              </a:rPr>
              <a:t> </a:t>
            </a:r>
            <a:r>
              <a:rPr sz="8000" spc="10" dirty="0">
                <a:solidFill>
                  <a:srgbClr val="008037"/>
                </a:solidFill>
                <a:latin typeface="Roboto"/>
                <a:cs typeface="Roboto"/>
              </a:rPr>
              <a:t>Offline</a:t>
            </a:r>
            <a:endParaRPr sz="8000" dirty="0">
              <a:latin typeface="Roboto"/>
              <a:cs typeface="Roboto"/>
            </a:endParaRPr>
          </a:p>
        </p:txBody>
      </p:sp>
      <p:sp>
        <p:nvSpPr>
          <p:cNvPr id="5" name="object 5"/>
          <p:cNvSpPr txBox="1"/>
          <p:nvPr/>
        </p:nvSpPr>
        <p:spPr>
          <a:xfrm>
            <a:off x="9320332" y="5629872"/>
            <a:ext cx="384238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3B3B3B"/>
                </a:solidFill>
                <a:latin typeface="Roboto"/>
                <a:cs typeface="Roboto"/>
              </a:rPr>
              <a:t>See</a:t>
            </a:r>
            <a:r>
              <a:rPr sz="3600" spc="-45" dirty="0">
                <a:solidFill>
                  <a:srgbClr val="3B3B3B"/>
                </a:solidFill>
                <a:latin typeface="Roboto"/>
                <a:cs typeface="Roboto"/>
              </a:rPr>
              <a:t> </a:t>
            </a:r>
            <a:r>
              <a:rPr sz="3600" spc="-55" dirty="0">
                <a:solidFill>
                  <a:srgbClr val="3B3B3B"/>
                </a:solidFill>
                <a:latin typeface="Roboto"/>
                <a:cs typeface="Roboto"/>
              </a:rPr>
              <a:t>you</a:t>
            </a:r>
            <a:r>
              <a:rPr sz="3600" spc="-40" dirty="0">
                <a:solidFill>
                  <a:srgbClr val="3B3B3B"/>
                </a:solidFill>
                <a:latin typeface="Roboto"/>
                <a:cs typeface="Roboto"/>
              </a:rPr>
              <a:t> </a:t>
            </a:r>
            <a:r>
              <a:rPr sz="3600" spc="-15" dirty="0">
                <a:solidFill>
                  <a:srgbClr val="3B3B3B"/>
                </a:solidFill>
                <a:latin typeface="Roboto"/>
                <a:cs typeface="Roboto"/>
              </a:rPr>
              <a:t>tomorrow.</a:t>
            </a:r>
            <a:endParaRPr sz="3600">
              <a:latin typeface="Roboto"/>
              <a:cs typeface="Roboto"/>
            </a:endParaRPr>
          </a:p>
        </p:txBody>
      </p:sp>
      <p:grpSp>
        <p:nvGrpSpPr>
          <p:cNvPr id="6" name="object 6"/>
          <p:cNvGrpSpPr/>
          <p:nvPr/>
        </p:nvGrpSpPr>
        <p:grpSpPr>
          <a:xfrm>
            <a:off x="0" y="14165"/>
            <a:ext cx="8687377" cy="10273030"/>
            <a:chOff x="0" y="14165"/>
            <a:chExt cx="8687377" cy="10273030"/>
          </a:xfrm>
        </p:grpSpPr>
        <p:sp>
          <p:nvSpPr>
            <p:cNvPr id="7" name="object 7"/>
            <p:cNvSpPr/>
            <p:nvPr/>
          </p:nvSpPr>
          <p:spPr>
            <a:xfrm>
              <a:off x="0" y="14165"/>
              <a:ext cx="6673850" cy="10273030"/>
            </a:xfrm>
            <a:custGeom>
              <a:avLst/>
              <a:gdLst/>
              <a:ahLst/>
              <a:cxnLst/>
              <a:rect l="l" t="t" r="r" b="b"/>
              <a:pathLst>
                <a:path w="6673850" h="10273030">
                  <a:moveTo>
                    <a:pt x="6405354" y="10272833"/>
                  </a:moveTo>
                  <a:lnTo>
                    <a:pt x="34372" y="10272833"/>
                  </a:lnTo>
                  <a:lnTo>
                    <a:pt x="1084" y="10262176"/>
                  </a:lnTo>
                  <a:lnTo>
                    <a:pt x="0" y="10261677"/>
                  </a:lnTo>
                  <a:lnTo>
                    <a:pt x="0" y="25321"/>
                  </a:lnTo>
                  <a:lnTo>
                    <a:pt x="1084" y="24822"/>
                  </a:lnTo>
                  <a:lnTo>
                    <a:pt x="43433" y="11264"/>
                  </a:lnTo>
                  <a:lnTo>
                    <a:pt x="87812" y="2874"/>
                  </a:lnTo>
                  <a:lnTo>
                    <a:pt x="133872" y="0"/>
                  </a:lnTo>
                  <a:lnTo>
                    <a:pt x="6305854" y="0"/>
                  </a:lnTo>
                  <a:lnTo>
                    <a:pt x="6351913" y="2874"/>
                  </a:lnTo>
                  <a:lnTo>
                    <a:pt x="6396293" y="11264"/>
                  </a:lnTo>
                  <a:lnTo>
                    <a:pt x="6438642" y="24822"/>
                  </a:lnTo>
                  <a:lnTo>
                    <a:pt x="6478612" y="43200"/>
                  </a:lnTo>
                  <a:lnTo>
                    <a:pt x="6515855" y="66047"/>
                  </a:lnTo>
                  <a:lnTo>
                    <a:pt x="6550023" y="93016"/>
                  </a:lnTo>
                  <a:lnTo>
                    <a:pt x="6580765" y="123759"/>
                  </a:lnTo>
                  <a:lnTo>
                    <a:pt x="6607735" y="157926"/>
                  </a:lnTo>
                  <a:lnTo>
                    <a:pt x="6630582" y="195169"/>
                  </a:lnTo>
                  <a:lnTo>
                    <a:pt x="6648959" y="235139"/>
                  </a:lnTo>
                  <a:lnTo>
                    <a:pt x="6662518" y="277489"/>
                  </a:lnTo>
                  <a:lnTo>
                    <a:pt x="6670908" y="321868"/>
                  </a:lnTo>
                  <a:lnTo>
                    <a:pt x="6673782" y="367929"/>
                  </a:lnTo>
                  <a:lnTo>
                    <a:pt x="6673782" y="9919070"/>
                  </a:lnTo>
                  <a:lnTo>
                    <a:pt x="6670908" y="9965131"/>
                  </a:lnTo>
                  <a:lnTo>
                    <a:pt x="6662518" y="10009510"/>
                  </a:lnTo>
                  <a:lnTo>
                    <a:pt x="6648959" y="10051859"/>
                  </a:lnTo>
                  <a:lnTo>
                    <a:pt x="6630582" y="10091829"/>
                  </a:lnTo>
                  <a:lnTo>
                    <a:pt x="6607735" y="10129072"/>
                  </a:lnTo>
                  <a:lnTo>
                    <a:pt x="6580765" y="10163239"/>
                  </a:lnTo>
                  <a:lnTo>
                    <a:pt x="6550023" y="10193982"/>
                  </a:lnTo>
                  <a:lnTo>
                    <a:pt x="6515855" y="10220951"/>
                  </a:lnTo>
                  <a:lnTo>
                    <a:pt x="6478612" y="10243799"/>
                  </a:lnTo>
                  <a:lnTo>
                    <a:pt x="6438642" y="10262176"/>
                  </a:lnTo>
                  <a:lnTo>
                    <a:pt x="6405354" y="10272833"/>
                  </a:lnTo>
                  <a:close/>
                </a:path>
              </a:pathLst>
            </a:custGeom>
            <a:solidFill>
              <a:srgbClr val="7DD957"/>
            </a:solidFill>
          </p:spPr>
          <p:txBody>
            <a:bodyPr wrap="square" lIns="0" tIns="0" rIns="0" bIns="0" rtlCol="0"/>
            <a:lstStyle/>
            <a:p>
              <a:endParaRPr/>
            </a:p>
          </p:txBody>
        </p:sp>
        <p:pic>
          <p:nvPicPr>
            <p:cNvPr id="8" name="object 8"/>
            <p:cNvPicPr/>
            <p:nvPr/>
          </p:nvPicPr>
          <p:blipFill>
            <a:blip r:embed="rId2">
              <a:extLst>
                <a:ext uri="{28A0092B-C50C-407E-A947-70E740481C1C}">
                  <a14:useLocalDpi xmlns:a14="http://schemas.microsoft.com/office/drawing/2010/main" val="0"/>
                </a:ext>
              </a:extLst>
            </a:blip>
            <a:srcRect/>
            <a:stretch/>
          </p:blipFill>
          <p:spPr>
            <a:xfrm>
              <a:off x="3219863" y="1748906"/>
              <a:ext cx="5467514" cy="6817517"/>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2"/>
              <a:ext cx="4543424" cy="1952624"/>
            </a:xfrm>
            <a:prstGeom prst="rect">
              <a:avLst/>
            </a:prstGeom>
          </p:spPr>
        </p:pic>
      </p:grpSp>
      <p:sp>
        <p:nvSpPr>
          <p:cNvPr id="5" name="object 5"/>
          <p:cNvSpPr txBox="1"/>
          <p:nvPr/>
        </p:nvSpPr>
        <p:spPr>
          <a:xfrm>
            <a:off x="7597240" y="6920530"/>
            <a:ext cx="3375559" cy="939800"/>
          </a:xfrm>
          <a:prstGeom prst="rect">
            <a:avLst/>
          </a:prstGeom>
        </p:spPr>
        <p:txBody>
          <a:bodyPr vert="horz" wrap="square" lIns="0" tIns="12700" rIns="0" bIns="0" rtlCol="0">
            <a:spAutoFit/>
          </a:bodyPr>
          <a:lstStyle/>
          <a:p>
            <a:pPr marL="502920" marR="5080" indent="-490855">
              <a:lnSpc>
                <a:spcPct val="107100"/>
              </a:lnSpc>
              <a:spcBef>
                <a:spcPts val="100"/>
              </a:spcBef>
            </a:pPr>
            <a:r>
              <a:rPr sz="2800" spc="10" dirty="0">
                <a:solidFill>
                  <a:srgbClr val="008037"/>
                </a:solidFill>
                <a:latin typeface="Roboto"/>
                <a:cs typeface="Roboto"/>
              </a:rPr>
              <a:t>REVIEW</a:t>
            </a:r>
            <a:r>
              <a:rPr sz="2800" spc="-40" dirty="0">
                <a:solidFill>
                  <a:srgbClr val="008037"/>
                </a:solidFill>
                <a:latin typeface="Roboto"/>
                <a:cs typeface="Roboto"/>
              </a:rPr>
              <a:t> </a:t>
            </a:r>
            <a:r>
              <a:rPr sz="2800" dirty="0">
                <a:solidFill>
                  <a:srgbClr val="008037"/>
                </a:solidFill>
                <a:latin typeface="Roboto"/>
                <a:cs typeface="Roboto"/>
              </a:rPr>
              <a:t>AND</a:t>
            </a:r>
            <a:r>
              <a:rPr sz="2800" spc="-40" dirty="0">
                <a:solidFill>
                  <a:srgbClr val="008037"/>
                </a:solidFill>
                <a:latin typeface="Roboto"/>
                <a:cs typeface="Roboto"/>
              </a:rPr>
              <a:t> </a:t>
            </a:r>
            <a:r>
              <a:rPr sz="2800" spc="15" dirty="0">
                <a:solidFill>
                  <a:srgbClr val="008037"/>
                </a:solidFill>
                <a:latin typeface="Roboto"/>
                <a:cs typeface="Roboto"/>
              </a:rPr>
              <a:t>NOTE </a:t>
            </a:r>
            <a:r>
              <a:rPr sz="2800" spc="-680" dirty="0">
                <a:solidFill>
                  <a:srgbClr val="008037"/>
                </a:solidFill>
                <a:latin typeface="Roboto"/>
                <a:cs typeface="Roboto"/>
              </a:rPr>
              <a:t> </a:t>
            </a:r>
            <a:r>
              <a:rPr sz="2800" spc="-35" dirty="0">
                <a:solidFill>
                  <a:srgbClr val="008037"/>
                </a:solidFill>
                <a:latin typeface="Roboto"/>
                <a:cs typeface="Roboto"/>
              </a:rPr>
              <a:t>SUBMISSION</a:t>
            </a:r>
            <a:endParaRPr sz="2800" dirty="0">
              <a:latin typeface="Roboto"/>
              <a:cs typeface="Roboto"/>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35" dirty="0"/>
              <a:t>https://bit.ly/leaf-nepal-dm01-sub</a:t>
            </a:r>
          </a:p>
        </p:txBody>
      </p:sp>
      <p:sp>
        <p:nvSpPr>
          <p:cNvPr id="7" name="object 7"/>
          <p:cNvSpPr/>
          <p:nvPr/>
        </p:nvSpPr>
        <p:spPr>
          <a:xfrm>
            <a:off x="0" y="8876397"/>
            <a:ext cx="18284190" cy="1410970"/>
          </a:xfrm>
          <a:custGeom>
            <a:avLst/>
            <a:gdLst/>
            <a:ahLst/>
            <a:cxnLst/>
            <a:rect l="l" t="t" r="r" b="b"/>
            <a:pathLst>
              <a:path w="18284190" h="1410970">
                <a:moveTo>
                  <a:pt x="18283826" y="1410601"/>
                </a:moveTo>
                <a:lnTo>
                  <a:pt x="0" y="1410601"/>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1410601"/>
                </a:lnTo>
                <a:close/>
              </a:path>
            </a:pathLst>
          </a:custGeom>
          <a:solidFill>
            <a:srgbClr val="7DD957"/>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4003" y="4914654"/>
            <a:ext cx="4562474" cy="2876549"/>
          </a:xfrm>
          <a:prstGeom prst="rect">
            <a:avLst/>
          </a:prstGeom>
        </p:spPr>
      </p:pic>
      <p:pic>
        <p:nvPicPr>
          <p:cNvPr id="3" name="object 3"/>
          <p:cNvPicPr/>
          <p:nvPr/>
        </p:nvPicPr>
        <p:blipFill>
          <a:blip r:embed="rId2" cstate="print"/>
          <a:stretch>
            <a:fillRect/>
          </a:stretch>
        </p:blipFill>
        <p:spPr>
          <a:xfrm>
            <a:off x="6934676" y="4914654"/>
            <a:ext cx="4562474" cy="2876549"/>
          </a:xfrm>
          <a:prstGeom prst="rect">
            <a:avLst/>
          </a:prstGeom>
        </p:spPr>
      </p:pic>
      <p:pic>
        <p:nvPicPr>
          <p:cNvPr id="4" name="object 4"/>
          <p:cNvPicPr/>
          <p:nvPr/>
        </p:nvPicPr>
        <p:blipFill>
          <a:blip r:embed="rId3" cstate="print"/>
          <a:stretch>
            <a:fillRect/>
          </a:stretch>
        </p:blipFill>
        <p:spPr>
          <a:xfrm>
            <a:off x="2406338" y="4314004"/>
            <a:ext cx="2800349" cy="1200149"/>
          </a:xfrm>
          <a:prstGeom prst="rect">
            <a:avLst/>
          </a:prstGeom>
        </p:spPr>
      </p:pic>
      <p:pic>
        <p:nvPicPr>
          <p:cNvPr id="5" name="object 5"/>
          <p:cNvPicPr/>
          <p:nvPr/>
        </p:nvPicPr>
        <p:blipFill>
          <a:blip r:embed="rId3" cstate="print"/>
          <a:stretch>
            <a:fillRect/>
          </a:stretch>
        </p:blipFill>
        <p:spPr>
          <a:xfrm>
            <a:off x="7767011" y="4314004"/>
            <a:ext cx="2800349" cy="1200149"/>
          </a:xfrm>
          <a:prstGeom prst="rect">
            <a:avLst/>
          </a:prstGeom>
        </p:spPr>
      </p:pic>
      <p:grpSp>
        <p:nvGrpSpPr>
          <p:cNvPr id="6" name="object 6"/>
          <p:cNvGrpSpPr/>
          <p:nvPr/>
        </p:nvGrpSpPr>
        <p:grpSpPr>
          <a:xfrm>
            <a:off x="12191185" y="4314004"/>
            <a:ext cx="4562475" cy="3477260"/>
            <a:chOff x="12191185" y="4314004"/>
            <a:chExt cx="4562475" cy="3477260"/>
          </a:xfrm>
        </p:grpSpPr>
        <p:pic>
          <p:nvPicPr>
            <p:cNvPr id="7" name="object 7"/>
            <p:cNvPicPr/>
            <p:nvPr/>
          </p:nvPicPr>
          <p:blipFill>
            <a:blip r:embed="rId2" cstate="print"/>
            <a:stretch>
              <a:fillRect/>
            </a:stretch>
          </p:blipFill>
          <p:spPr>
            <a:xfrm>
              <a:off x="12191185" y="4914654"/>
              <a:ext cx="4562474" cy="2876549"/>
            </a:xfrm>
            <a:prstGeom prst="rect">
              <a:avLst/>
            </a:prstGeom>
          </p:spPr>
        </p:pic>
        <p:pic>
          <p:nvPicPr>
            <p:cNvPr id="8" name="object 8"/>
            <p:cNvPicPr/>
            <p:nvPr/>
          </p:nvPicPr>
          <p:blipFill>
            <a:blip r:embed="rId3" cstate="print"/>
            <a:stretch>
              <a:fillRect/>
            </a:stretch>
          </p:blipFill>
          <p:spPr>
            <a:xfrm>
              <a:off x="13023520" y="4314004"/>
              <a:ext cx="2800349" cy="1200149"/>
            </a:xfrm>
            <a:prstGeom prst="rect">
              <a:avLst/>
            </a:prstGeom>
          </p:spPr>
        </p:pic>
      </p:grpSp>
      <p:sp>
        <p:nvSpPr>
          <p:cNvPr id="9" name="object 9"/>
          <p:cNvSpPr txBox="1"/>
          <p:nvPr/>
        </p:nvSpPr>
        <p:spPr>
          <a:xfrm>
            <a:off x="13887043" y="4601785"/>
            <a:ext cx="107505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8037"/>
                </a:solidFill>
                <a:latin typeface="Roboto"/>
                <a:cs typeface="Roboto"/>
              </a:rPr>
              <a:t>202</a:t>
            </a:r>
            <a:r>
              <a:rPr lang="en-US" sz="3600" b="1" dirty="0">
                <a:solidFill>
                  <a:srgbClr val="008037"/>
                </a:solidFill>
                <a:latin typeface="Roboto"/>
                <a:cs typeface="Roboto"/>
              </a:rPr>
              <a:t>3</a:t>
            </a:r>
            <a:endParaRPr sz="3600" dirty="0">
              <a:latin typeface="Roboto"/>
              <a:cs typeface="Roboto"/>
            </a:endParaRPr>
          </a:p>
        </p:txBody>
      </p:sp>
      <p:sp>
        <p:nvSpPr>
          <p:cNvPr id="10" name="object 10"/>
          <p:cNvSpPr txBox="1">
            <a:spLocks noGrp="1"/>
          </p:cNvSpPr>
          <p:nvPr>
            <p:ph type="title"/>
          </p:nvPr>
        </p:nvSpPr>
        <p:spPr>
          <a:xfrm>
            <a:off x="5003310" y="1097141"/>
            <a:ext cx="8316595" cy="1821180"/>
          </a:xfrm>
          <a:prstGeom prst="rect">
            <a:avLst/>
          </a:prstGeom>
        </p:spPr>
        <p:txBody>
          <a:bodyPr vert="horz" wrap="square" lIns="0" tIns="286385" rIns="0" bIns="0" rtlCol="0">
            <a:spAutoFit/>
          </a:bodyPr>
          <a:lstStyle/>
          <a:p>
            <a:pPr marL="12700">
              <a:lnSpc>
                <a:spcPct val="100000"/>
              </a:lnSpc>
              <a:spcBef>
                <a:spcPts val="2255"/>
              </a:spcBef>
            </a:pPr>
            <a:r>
              <a:rPr b="0" spc="-50" dirty="0">
                <a:latin typeface="Roboto"/>
                <a:cs typeface="Roboto"/>
              </a:rPr>
              <a:t>Past</a:t>
            </a:r>
            <a:r>
              <a:rPr b="0" spc="-40" dirty="0">
                <a:latin typeface="Roboto"/>
                <a:cs typeface="Roboto"/>
              </a:rPr>
              <a:t> </a:t>
            </a:r>
            <a:r>
              <a:rPr b="0" spc="10" dirty="0">
                <a:latin typeface="Roboto"/>
                <a:cs typeface="Roboto"/>
              </a:rPr>
              <a:t>Work</a:t>
            </a:r>
            <a:r>
              <a:rPr b="0" spc="-35" dirty="0">
                <a:latin typeface="Roboto"/>
                <a:cs typeface="Roboto"/>
              </a:rPr>
              <a:t> </a:t>
            </a:r>
            <a:r>
              <a:rPr b="0" spc="-20" dirty="0">
                <a:latin typeface="Roboto"/>
                <a:cs typeface="Roboto"/>
              </a:rPr>
              <a:t>Experiences</a:t>
            </a:r>
          </a:p>
          <a:p>
            <a:pPr marL="22860">
              <a:lnSpc>
                <a:spcPct val="100000"/>
              </a:lnSpc>
              <a:spcBef>
                <a:spcPts val="940"/>
              </a:spcBef>
            </a:pPr>
            <a:r>
              <a:rPr sz="2800" spc="100" dirty="0">
                <a:solidFill>
                  <a:srgbClr val="3B3B3B"/>
                </a:solidFill>
              </a:rPr>
              <a:t>A</a:t>
            </a:r>
            <a:r>
              <a:rPr sz="2800" spc="-10" dirty="0">
                <a:solidFill>
                  <a:srgbClr val="3B3B3B"/>
                </a:solidFill>
              </a:rPr>
              <a:t> </a:t>
            </a:r>
            <a:r>
              <a:rPr sz="2800" spc="-5" dirty="0">
                <a:solidFill>
                  <a:srgbClr val="3B3B3B"/>
                </a:solidFill>
              </a:rPr>
              <a:t>quick run</a:t>
            </a:r>
            <a:r>
              <a:rPr sz="2800" spc="-10" dirty="0">
                <a:solidFill>
                  <a:srgbClr val="3B3B3B"/>
                </a:solidFill>
              </a:rPr>
              <a:t> down</a:t>
            </a:r>
            <a:r>
              <a:rPr sz="2800" spc="-5" dirty="0">
                <a:solidFill>
                  <a:srgbClr val="3B3B3B"/>
                </a:solidFill>
              </a:rPr>
              <a:t> </a:t>
            </a:r>
            <a:r>
              <a:rPr sz="2800" spc="10" dirty="0">
                <a:solidFill>
                  <a:srgbClr val="3B3B3B"/>
                </a:solidFill>
              </a:rPr>
              <a:t>of</a:t>
            </a:r>
            <a:r>
              <a:rPr sz="2800" spc="-5" dirty="0">
                <a:solidFill>
                  <a:srgbClr val="3B3B3B"/>
                </a:solidFill>
              </a:rPr>
              <a:t> </a:t>
            </a:r>
            <a:r>
              <a:rPr sz="2800" dirty="0">
                <a:solidFill>
                  <a:srgbClr val="3B3B3B"/>
                </a:solidFill>
              </a:rPr>
              <a:t>the</a:t>
            </a:r>
            <a:r>
              <a:rPr sz="2800" spc="-10" dirty="0">
                <a:solidFill>
                  <a:srgbClr val="3B3B3B"/>
                </a:solidFill>
              </a:rPr>
              <a:t> </a:t>
            </a:r>
            <a:r>
              <a:rPr sz="2800" dirty="0">
                <a:solidFill>
                  <a:srgbClr val="3B3B3B"/>
                </a:solidFill>
              </a:rPr>
              <a:t>companies</a:t>
            </a:r>
            <a:r>
              <a:rPr sz="2800" spc="-5" dirty="0">
                <a:solidFill>
                  <a:srgbClr val="3B3B3B"/>
                </a:solidFill>
              </a:rPr>
              <a:t> </a:t>
            </a:r>
            <a:r>
              <a:rPr sz="2800" spc="-35" dirty="0">
                <a:solidFill>
                  <a:srgbClr val="3B3B3B"/>
                </a:solidFill>
              </a:rPr>
              <a:t>I've</a:t>
            </a:r>
            <a:r>
              <a:rPr sz="2800" spc="-5" dirty="0">
                <a:solidFill>
                  <a:srgbClr val="3B3B3B"/>
                </a:solidFill>
              </a:rPr>
              <a:t> </a:t>
            </a:r>
            <a:r>
              <a:rPr sz="2800" spc="5" dirty="0">
                <a:solidFill>
                  <a:srgbClr val="3B3B3B"/>
                </a:solidFill>
              </a:rPr>
              <a:t>worked</a:t>
            </a:r>
            <a:r>
              <a:rPr sz="2800" spc="-10" dirty="0">
                <a:solidFill>
                  <a:srgbClr val="3B3B3B"/>
                </a:solidFill>
              </a:rPr>
              <a:t> </a:t>
            </a:r>
            <a:r>
              <a:rPr sz="2800" spc="-15" dirty="0">
                <a:solidFill>
                  <a:srgbClr val="3B3B3B"/>
                </a:solidFill>
              </a:rPr>
              <a:t>with</a:t>
            </a:r>
            <a:endParaRPr sz="2800"/>
          </a:p>
        </p:txBody>
      </p:sp>
      <p:sp>
        <p:nvSpPr>
          <p:cNvPr id="11" name="object 11"/>
          <p:cNvSpPr txBox="1"/>
          <p:nvPr/>
        </p:nvSpPr>
        <p:spPr>
          <a:xfrm>
            <a:off x="3269861" y="4601785"/>
            <a:ext cx="107505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8037"/>
                </a:solidFill>
                <a:latin typeface="Roboto"/>
                <a:cs typeface="Roboto"/>
              </a:rPr>
              <a:t>201</a:t>
            </a:r>
            <a:r>
              <a:rPr lang="en-US" sz="3600" b="1" dirty="0">
                <a:solidFill>
                  <a:srgbClr val="008037"/>
                </a:solidFill>
                <a:latin typeface="Roboto"/>
                <a:cs typeface="Roboto"/>
              </a:rPr>
              <a:t>8</a:t>
            </a:r>
            <a:endParaRPr sz="3600" dirty="0">
              <a:latin typeface="Roboto"/>
              <a:cs typeface="Roboto"/>
            </a:endParaRPr>
          </a:p>
        </p:txBody>
      </p:sp>
      <p:sp>
        <p:nvSpPr>
          <p:cNvPr id="12" name="object 12"/>
          <p:cNvSpPr txBox="1"/>
          <p:nvPr/>
        </p:nvSpPr>
        <p:spPr>
          <a:xfrm>
            <a:off x="8280283" y="4630667"/>
            <a:ext cx="1866766" cy="566822"/>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8037"/>
                </a:solidFill>
                <a:latin typeface="Roboto"/>
                <a:cs typeface="Roboto"/>
              </a:rPr>
              <a:t>20</a:t>
            </a:r>
            <a:r>
              <a:rPr lang="en-US" sz="3600" b="1" dirty="0">
                <a:solidFill>
                  <a:srgbClr val="008037"/>
                </a:solidFill>
                <a:latin typeface="Roboto"/>
                <a:cs typeface="Roboto"/>
              </a:rPr>
              <a:t>19</a:t>
            </a:r>
            <a:endParaRPr sz="3600" dirty="0">
              <a:latin typeface="Roboto"/>
              <a:cs typeface="Roboto"/>
            </a:endParaRPr>
          </a:p>
        </p:txBody>
      </p:sp>
      <p:sp>
        <p:nvSpPr>
          <p:cNvPr id="13" name="object 13"/>
          <p:cNvSpPr/>
          <p:nvPr/>
        </p:nvSpPr>
        <p:spPr>
          <a:xfrm>
            <a:off x="0" y="9258301"/>
            <a:ext cx="18284190" cy="1028700"/>
          </a:xfrm>
          <a:custGeom>
            <a:avLst/>
            <a:gdLst/>
            <a:ahLst/>
            <a:cxnLst/>
            <a:rect l="l" t="t" r="r" b="b"/>
            <a:pathLst>
              <a:path w="18284190" h="1028700">
                <a:moveTo>
                  <a:pt x="18283826" y="1028698"/>
                </a:moveTo>
                <a:lnTo>
                  <a:pt x="0" y="1028698"/>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1028698"/>
                </a:lnTo>
                <a:close/>
              </a:path>
            </a:pathLst>
          </a:custGeom>
          <a:solidFill>
            <a:srgbClr val="7DD957"/>
          </a:solidFill>
        </p:spPr>
        <p:txBody>
          <a:bodyPr wrap="square" lIns="0" tIns="0" rIns="0" bIns="0" rtlCol="0"/>
          <a:lstStyle/>
          <a:p>
            <a:endParaRPr/>
          </a:p>
        </p:txBody>
      </p:sp>
      <p:sp>
        <p:nvSpPr>
          <p:cNvPr id="14" name="object 14"/>
          <p:cNvSpPr txBox="1"/>
          <p:nvPr/>
        </p:nvSpPr>
        <p:spPr>
          <a:xfrm>
            <a:off x="2602361" y="5731906"/>
            <a:ext cx="2981132" cy="382156"/>
          </a:xfrm>
          <a:prstGeom prst="rect">
            <a:avLst/>
          </a:prstGeom>
        </p:spPr>
        <p:txBody>
          <a:bodyPr vert="horz" wrap="square" lIns="0" tIns="12700" rIns="0" bIns="0" rtlCol="0">
            <a:spAutoFit/>
          </a:bodyPr>
          <a:lstStyle/>
          <a:p>
            <a:pPr marL="12700">
              <a:lnSpc>
                <a:spcPct val="100000"/>
              </a:lnSpc>
              <a:spcBef>
                <a:spcPts val="100"/>
              </a:spcBef>
            </a:pPr>
            <a:r>
              <a:rPr lang="en-US" sz="2400" spc="-10" dirty="0">
                <a:solidFill>
                  <a:srgbClr val="3B3B3B"/>
                </a:solidFill>
                <a:latin typeface="Roboto"/>
                <a:cs typeface="Roboto"/>
              </a:rPr>
              <a:t>Project Manager</a:t>
            </a:r>
            <a:endParaRPr sz="2400" dirty="0">
              <a:latin typeface="Roboto"/>
              <a:cs typeface="Roboto"/>
            </a:endParaRPr>
          </a:p>
        </p:txBody>
      </p:sp>
      <p:sp>
        <p:nvSpPr>
          <p:cNvPr id="15" name="object 15"/>
          <p:cNvSpPr txBox="1"/>
          <p:nvPr/>
        </p:nvSpPr>
        <p:spPr>
          <a:xfrm>
            <a:off x="1967728" y="6541157"/>
            <a:ext cx="4272913" cy="382156"/>
          </a:xfrm>
          <a:prstGeom prst="rect">
            <a:avLst/>
          </a:prstGeom>
        </p:spPr>
        <p:txBody>
          <a:bodyPr vert="horz" wrap="square" lIns="0" tIns="12700" rIns="0" bIns="0" rtlCol="0">
            <a:spAutoFit/>
          </a:bodyPr>
          <a:lstStyle/>
          <a:p>
            <a:pPr marL="12700">
              <a:lnSpc>
                <a:spcPct val="100000"/>
              </a:lnSpc>
              <a:spcBef>
                <a:spcPts val="100"/>
              </a:spcBef>
            </a:pPr>
            <a:r>
              <a:rPr lang="en-US" sz="2400" spc="-10" dirty="0">
                <a:solidFill>
                  <a:srgbClr val="3B3B3B"/>
                </a:solidFill>
                <a:latin typeface="Roboto"/>
                <a:cs typeface="Roboto"/>
              </a:rPr>
              <a:t>Bluebell Software Solution</a:t>
            </a:r>
            <a:endParaRPr sz="2400" dirty="0">
              <a:latin typeface="Roboto"/>
              <a:cs typeface="Roboto"/>
            </a:endParaRPr>
          </a:p>
        </p:txBody>
      </p:sp>
      <p:sp>
        <p:nvSpPr>
          <p:cNvPr id="16" name="object 16"/>
          <p:cNvSpPr/>
          <p:nvPr/>
        </p:nvSpPr>
        <p:spPr>
          <a:xfrm>
            <a:off x="2172908" y="6344282"/>
            <a:ext cx="3410585" cy="0"/>
          </a:xfrm>
          <a:custGeom>
            <a:avLst/>
            <a:gdLst/>
            <a:ahLst/>
            <a:cxnLst/>
            <a:rect l="l" t="t" r="r" b="b"/>
            <a:pathLst>
              <a:path w="3410585">
                <a:moveTo>
                  <a:pt x="0" y="0"/>
                </a:moveTo>
                <a:lnTo>
                  <a:pt x="3409967" y="0"/>
                </a:lnTo>
              </a:path>
            </a:pathLst>
          </a:custGeom>
          <a:ln w="9524">
            <a:solidFill>
              <a:srgbClr val="C7C7C7"/>
            </a:solidFill>
          </a:ln>
        </p:spPr>
        <p:txBody>
          <a:bodyPr wrap="square" lIns="0" tIns="0" rIns="0" bIns="0" rtlCol="0"/>
          <a:lstStyle/>
          <a:p>
            <a:endParaRPr/>
          </a:p>
        </p:txBody>
      </p:sp>
      <p:sp>
        <p:nvSpPr>
          <p:cNvPr id="17" name="object 17"/>
          <p:cNvSpPr txBox="1"/>
          <p:nvPr/>
        </p:nvSpPr>
        <p:spPr>
          <a:xfrm>
            <a:off x="8735135" y="5719026"/>
            <a:ext cx="2501265" cy="391160"/>
          </a:xfrm>
          <a:prstGeom prst="rect">
            <a:avLst/>
          </a:prstGeom>
        </p:spPr>
        <p:txBody>
          <a:bodyPr vert="horz" wrap="square" lIns="0" tIns="12700" rIns="0" bIns="0" rtlCol="0">
            <a:spAutoFit/>
          </a:bodyPr>
          <a:lstStyle/>
          <a:p>
            <a:pPr marL="12700">
              <a:lnSpc>
                <a:spcPct val="100000"/>
              </a:lnSpc>
              <a:spcBef>
                <a:spcPts val="100"/>
              </a:spcBef>
            </a:pPr>
            <a:r>
              <a:rPr lang="en-US" sz="2400" spc="-10" dirty="0">
                <a:solidFill>
                  <a:srgbClr val="3B3B3B"/>
                </a:solidFill>
                <a:latin typeface="Roboto"/>
                <a:cs typeface="Roboto"/>
              </a:rPr>
              <a:t>CTO</a:t>
            </a:r>
            <a:endParaRPr sz="2400" dirty="0">
              <a:latin typeface="Roboto"/>
              <a:cs typeface="Roboto"/>
            </a:endParaRPr>
          </a:p>
        </p:txBody>
      </p:sp>
      <p:sp>
        <p:nvSpPr>
          <p:cNvPr id="18" name="object 18"/>
          <p:cNvSpPr txBox="1"/>
          <p:nvPr/>
        </p:nvSpPr>
        <p:spPr>
          <a:xfrm>
            <a:off x="7305924" y="6525803"/>
            <a:ext cx="3930476" cy="382156"/>
          </a:xfrm>
          <a:prstGeom prst="rect">
            <a:avLst/>
          </a:prstGeom>
        </p:spPr>
        <p:txBody>
          <a:bodyPr vert="horz" wrap="square" lIns="0" tIns="12700" rIns="0" bIns="0" rtlCol="0">
            <a:spAutoFit/>
          </a:bodyPr>
          <a:lstStyle/>
          <a:p>
            <a:pPr marL="12700">
              <a:lnSpc>
                <a:spcPct val="100000"/>
              </a:lnSpc>
              <a:spcBef>
                <a:spcPts val="100"/>
              </a:spcBef>
            </a:pPr>
            <a:r>
              <a:rPr lang="en-US" sz="2400" spc="-15" dirty="0">
                <a:solidFill>
                  <a:srgbClr val="3B3B3B"/>
                </a:solidFill>
                <a:latin typeface="Roboto"/>
                <a:cs typeface="Roboto"/>
              </a:rPr>
              <a:t>Surya Print &amp; Pack Pvt. Ltd.</a:t>
            </a:r>
            <a:endParaRPr sz="2400" dirty="0">
              <a:latin typeface="Roboto"/>
              <a:cs typeface="Roboto"/>
            </a:endParaRPr>
          </a:p>
        </p:txBody>
      </p:sp>
      <p:sp>
        <p:nvSpPr>
          <p:cNvPr id="19" name="object 19"/>
          <p:cNvSpPr/>
          <p:nvPr/>
        </p:nvSpPr>
        <p:spPr>
          <a:xfrm>
            <a:off x="7509223" y="6344282"/>
            <a:ext cx="3410585" cy="0"/>
          </a:xfrm>
          <a:custGeom>
            <a:avLst/>
            <a:gdLst/>
            <a:ahLst/>
            <a:cxnLst/>
            <a:rect l="l" t="t" r="r" b="b"/>
            <a:pathLst>
              <a:path w="3410584">
                <a:moveTo>
                  <a:pt x="0" y="0"/>
                </a:moveTo>
                <a:lnTo>
                  <a:pt x="3409967" y="0"/>
                </a:lnTo>
              </a:path>
            </a:pathLst>
          </a:custGeom>
          <a:ln w="9524">
            <a:solidFill>
              <a:srgbClr val="C7C7C7"/>
            </a:solidFill>
          </a:ln>
        </p:spPr>
        <p:txBody>
          <a:bodyPr wrap="square" lIns="0" tIns="0" rIns="0" bIns="0" rtlCol="0"/>
          <a:lstStyle/>
          <a:p>
            <a:endParaRPr/>
          </a:p>
        </p:txBody>
      </p:sp>
      <p:sp>
        <p:nvSpPr>
          <p:cNvPr id="20" name="object 20"/>
          <p:cNvSpPr txBox="1"/>
          <p:nvPr/>
        </p:nvSpPr>
        <p:spPr>
          <a:xfrm>
            <a:off x="12496800" y="5798058"/>
            <a:ext cx="3679516" cy="382156"/>
          </a:xfrm>
          <a:prstGeom prst="rect">
            <a:avLst/>
          </a:prstGeom>
        </p:spPr>
        <p:txBody>
          <a:bodyPr vert="horz" wrap="square" lIns="0" tIns="12700" rIns="0" bIns="0" rtlCol="0">
            <a:spAutoFit/>
          </a:bodyPr>
          <a:lstStyle/>
          <a:p>
            <a:pPr marL="12700">
              <a:lnSpc>
                <a:spcPct val="100000"/>
              </a:lnSpc>
              <a:spcBef>
                <a:spcPts val="100"/>
              </a:spcBef>
            </a:pPr>
            <a:r>
              <a:rPr lang="en-US" sz="2400" spc="30" dirty="0">
                <a:solidFill>
                  <a:srgbClr val="3B3B3B"/>
                </a:solidFill>
                <a:latin typeface="Roboto"/>
                <a:cs typeface="Roboto"/>
              </a:rPr>
              <a:t>Module Leader \ Lecturer</a:t>
            </a:r>
            <a:endParaRPr sz="2400" dirty="0">
              <a:latin typeface="Roboto"/>
              <a:cs typeface="Roboto"/>
            </a:endParaRPr>
          </a:p>
        </p:txBody>
      </p:sp>
      <p:sp>
        <p:nvSpPr>
          <p:cNvPr id="21" name="object 21"/>
          <p:cNvSpPr txBox="1"/>
          <p:nvPr/>
        </p:nvSpPr>
        <p:spPr>
          <a:xfrm>
            <a:off x="12496800" y="6525803"/>
            <a:ext cx="3823472" cy="382156"/>
          </a:xfrm>
          <a:prstGeom prst="rect">
            <a:avLst/>
          </a:prstGeom>
        </p:spPr>
        <p:txBody>
          <a:bodyPr vert="horz" wrap="square" lIns="0" tIns="12700" rIns="0" bIns="0" rtlCol="0">
            <a:spAutoFit/>
          </a:bodyPr>
          <a:lstStyle/>
          <a:p>
            <a:pPr marL="12700">
              <a:lnSpc>
                <a:spcPct val="100000"/>
              </a:lnSpc>
              <a:spcBef>
                <a:spcPts val="100"/>
              </a:spcBef>
            </a:pPr>
            <a:r>
              <a:rPr lang="en-US" sz="2400" dirty="0">
                <a:latin typeface="Roboto"/>
                <a:cs typeface="Roboto"/>
              </a:rPr>
              <a:t>Herald College Kathmandu</a:t>
            </a:r>
            <a:endParaRPr sz="2400" dirty="0">
              <a:latin typeface="Roboto"/>
              <a:cs typeface="Roboto"/>
            </a:endParaRPr>
          </a:p>
        </p:txBody>
      </p:sp>
      <p:sp>
        <p:nvSpPr>
          <p:cNvPr id="22" name="object 22"/>
          <p:cNvSpPr/>
          <p:nvPr/>
        </p:nvSpPr>
        <p:spPr>
          <a:xfrm>
            <a:off x="12765731" y="6344282"/>
            <a:ext cx="3410585" cy="0"/>
          </a:xfrm>
          <a:custGeom>
            <a:avLst/>
            <a:gdLst/>
            <a:ahLst/>
            <a:cxnLst/>
            <a:rect l="l" t="t" r="r" b="b"/>
            <a:pathLst>
              <a:path w="3410584">
                <a:moveTo>
                  <a:pt x="0" y="0"/>
                </a:moveTo>
                <a:lnTo>
                  <a:pt x="3409967" y="0"/>
                </a:lnTo>
              </a:path>
            </a:pathLst>
          </a:custGeom>
          <a:ln w="9524">
            <a:solidFill>
              <a:srgbClr val="C7C7C7"/>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510835" y="5460656"/>
            <a:ext cx="3092450" cy="452120"/>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008037"/>
                </a:solidFill>
                <a:latin typeface="Roboto"/>
                <a:cs typeface="Roboto"/>
              </a:rPr>
              <a:t>How will we learn</a:t>
            </a:r>
            <a:r>
              <a:rPr sz="2800" b="1" spc="5" dirty="0">
                <a:solidFill>
                  <a:srgbClr val="008037"/>
                </a:solidFill>
                <a:latin typeface="Roboto"/>
                <a:cs typeface="Roboto"/>
              </a:rPr>
              <a:t>?</a:t>
            </a:r>
            <a:endParaRPr sz="2800" dirty="0">
              <a:latin typeface="Roboto"/>
              <a:cs typeface="Roboto"/>
            </a:endParaRPr>
          </a:p>
        </p:txBody>
      </p:sp>
      <p:pic>
        <p:nvPicPr>
          <p:cNvPr id="10" name="object 10"/>
          <p:cNvPicPr/>
          <p:nvPr/>
        </p:nvPicPr>
        <p:blipFill>
          <a:blip r:embed="rId2" cstate="print"/>
          <a:stretch>
            <a:fillRect/>
          </a:stretch>
        </p:blipFill>
        <p:spPr>
          <a:xfrm>
            <a:off x="1523535" y="6409649"/>
            <a:ext cx="4257674" cy="219074"/>
          </a:xfrm>
          <a:prstGeom prst="rect">
            <a:avLst/>
          </a:prstGeom>
        </p:spPr>
      </p:pic>
      <p:sp>
        <p:nvSpPr>
          <p:cNvPr id="11" name="object 11"/>
          <p:cNvSpPr txBox="1">
            <a:spLocks noGrp="1"/>
          </p:cNvSpPr>
          <p:nvPr>
            <p:ph type="title"/>
          </p:nvPr>
        </p:nvSpPr>
        <p:spPr>
          <a:xfrm>
            <a:off x="1479082" y="1646752"/>
            <a:ext cx="4332605" cy="2015489"/>
          </a:xfrm>
          <a:prstGeom prst="rect">
            <a:avLst/>
          </a:prstGeom>
        </p:spPr>
        <p:txBody>
          <a:bodyPr vert="horz" wrap="square" lIns="0" tIns="484505" rIns="0" bIns="0" rtlCol="0">
            <a:spAutoFit/>
          </a:bodyPr>
          <a:lstStyle/>
          <a:p>
            <a:pPr marL="12700">
              <a:lnSpc>
                <a:spcPct val="100000"/>
              </a:lnSpc>
              <a:spcBef>
                <a:spcPts val="3815"/>
              </a:spcBef>
            </a:pPr>
            <a:r>
              <a:rPr spc="-5" dirty="0"/>
              <a:t>Expectation</a:t>
            </a:r>
          </a:p>
          <a:p>
            <a:pPr marL="12700">
              <a:lnSpc>
                <a:spcPct val="100000"/>
              </a:lnSpc>
              <a:spcBef>
                <a:spcPts val="1390"/>
              </a:spcBef>
            </a:pPr>
            <a:r>
              <a:rPr sz="2400" b="0" spc="-5" dirty="0">
                <a:solidFill>
                  <a:srgbClr val="3B3B3B"/>
                </a:solidFill>
                <a:latin typeface="Roboto"/>
                <a:cs typeface="Roboto"/>
              </a:rPr>
              <a:t>What</a:t>
            </a:r>
            <a:r>
              <a:rPr sz="2400" b="0" spc="-25" dirty="0">
                <a:solidFill>
                  <a:srgbClr val="3B3B3B"/>
                </a:solidFill>
                <a:latin typeface="Roboto"/>
                <a:cs typeface="Roboto"/>
              </a:rPr>
              <a:t> </a:t>
            </a:r>
            <a:r>
              <a:rPr sz="2400" b="0" dirty="0">
                <a:solidFill>
                  <a:srgbClr val="3B3B3B"/>
                </a:solidFill>
                <a:latin typeface="Roboto"/>
                <a:cs typeface="Roboto"/>
              </a:rPr>
              <a:t>we</a:t>
            </a:r>
            <a:r>
              <a:rPr sz="2400" b="0" spc="-20" dirty="0">
                <a:solidFill>
                  <a:srgbClr val="3B3B3B"/>
                </a:solidFill>
                <a:latin typeface="Roboto"/>
                <a:cs typeface="Roboto"/>
              </a:rPr>
              <a:t> will </a:t>
            </a:r>
            <a:r>
              <a:rPr sz="2400" b="0" spc="-5" dirty="0">
                <a:solidFill>
                  <a:srgbClr val="3B3B3B"/>
                </a:solidFill>
                <a:latin typeface="Roboto"/>
                <a:cs typeface="Roboto"/>
              </a:rPr>
              <a:t>be</a:t>
            </a:r>
            <a:r>
              <a:rPr sz="2400" b="0" spc="-20" dirty="0">
                <a:solidFill>
                  <a:srgbClr val="3B3B3B"/>
                </a:solidFill>
                <a:latin typeface="Roboto"/>
                <a:cs typeface="Roboto"/>
              </a:rPr>
              <a:t> learning?</a:t>
            </a:r>
            <a:endParaRPr sz="2400" dirty="0">
              <a:latin typeface="Roboto"/>
              <a:cs typeface="Roboto"/>
            </a:endParaRPr>
          </a:p>
        </p:txBody>
      </p:sp>
      <p:sp>
        <p:nvSpPr>
          <p:cNvPr id="12" name="object 6">
            <a:extLst>
              <a:ext uri="{FF2B5EF4-FFF2-40B4-BE49-F238E27FC236}">
                <a16:creationId xmlns:a16="http://schemas.microsoft.com/office/drawing/2014/main" id="{46C92DBA-AA22-0E3B-AB19-3F7F8C51370D}"/>
              </a:ext>
            </a:extLst>
          </p:cNvPr>
          <p:cNvSpPr txBox="1"/>
          <p:nvPr/>
        </p:nvSpPr>
        <p:spPr>
          <a:xfrm>
            <a:off x="1523535" y="6743700"/>
            <a:ext cx="3810635" cy="1139825"/>
          </a:xfrm>
          <a:prstGeom prst="rect">
            <a:avLst/>
          </a:prstGeom>
        </p:spPr>
        <p:txBody>
          <a:bodyPr vert="horz" wrap="square" lIns="0" tIns="64135" rIns="0" bIns="0" rtlCol="0">
            <a:spAutoFit/>
          </a:bodyPr>
          <a:lstStyle/>
          <a:p>
            <a:pPr marL="12700">
              <a:lnSpc>
                <a:spcPct val="100000"/>
              </a:lnSpc>
              <a:spcBef>
                <a:spcPts val="505"/>
              </a:spcBef>
            </a:pPr>
            <a:r>
              <a:rPr sz="2100" spc="-5" dirty="0">
                <a:solidFill>
                  <a:srgbClr val="3B3B3B"/>
                </a:solidFill>
                <a:latin typeface="Roboto"/>
                <a:cs typeface="Roboto"/>
              </a:rPr>
              <a:t>Google</a:t>
            </a:r>
            <a:r>
              <a:rPr sz="2100" spc="-20" dirty="0">
                <a:solidFill>
                  <a:srgbClr val="3B3B3B"/>
                </a:solidFill>
                <a:latin typeface="Roboto"/>
                <a:cs typeface="Roboto"/>
              </a:rPr>
              <a:t> </a:t>
            </a:r>
            <a:r>
              <a:rPr sz="2100" dirty="0">
                <a:solidFill>
                  <a:srgbClr val="3B3B3B"/>
                </a:solidFill>
                <a:latin typeface="Roboto"/>
                <a:cs typeface="Roboto"/>
              </a:rPr>
              <a:t>Meet</a:t>
            </a:r>
            <a:r>
              <a:rPr sz="2100" spc="-15" dirty="0">
                <a:solidFill>
                  <a:srgbClr val="3B3B3B"/>
                </a:solidFill>
                <a:latin typeface="Roboto"/>
                <a:cs typeface="Roboto"/>
              </a:rPr>
              <a:t> </a:t>
            </a:r>
            <a:r>
              <a:rPr sz="2100" spc="5" dirty="0">
                <a:solidFill>
                  <a:srgbClr val="3B3B3B"/>
                </a:solidFill>
                <a:latin typeface="Roboto"/>
                <a:cs typeface="Roboto"/>
              </a:rPr>
              <a:t>for</a:t>
            </a:r>
            <a:r>
              <a:rPr sz="2100" spc="-20" dirty="0">
                <a:solidFill>
                  <a:srgbClr val="3B3B3B"/>
                </a:solidFill>
                <a:latin typeface="Roboto"/>
                <a:cs typeface="Roboto"/>
              </a:rPr>
              <a:t> </a:t>
            </a:r>
            <a:r>
              <a:rPr sz="2100" spc="-10" dirty="0">
                <a:solidFill>
                  <a:srgbClr val="3B3B3B"/>
                </a:solidFill>
                <a:latin typeface="Roboto"/>
                <a:cs typeface="Roboto"/>
              </a:rPr>
              <a:t>classes</a:t>
            </a:r>
            <a:endParaRPr sz="2100" dirty="0">
              <a:latin typeface="Roboto"/>
              <a:cs typeface="Roboto"/>
            </a:endParaRPr>
          </a:p>
          <a:p>
            <a:pPr marL="12700">
              <a:lnSpc>
                <a:spcPct val="100000"/>
              </a:lnSpc>
              <a:spcBef>
                <a:spcPts val="405"/>
              </a:spcBef>
            </a:pPr>
            <a:r>
              <a:rPr sz="2100" spc="-20" dirty="0">
                <a:solidFill>
                  <a:srgbClr val="3B3B3B"/>
                </a:solidFill>
                <a:latin typeface="Roboto"/>
                <a:cs typeface="Roboto"/>
              </a:rPr>
              <a:t>Discord</a:t>
            </a:r>
            <a:r>
              <a:rPr sz="2100" spc="-15" dirty="0">
                <a:solidFill>
                  <a:srgbClr val="3B3B3B"/>
                </a:solidFill>
                <a:latin typeface="Roboto"/>
                <a:cs typeface="Roboto"/>
              </a:rPr>
              <a:t> </a:t>
            </a:r>
            <a:r>
              <a:rPr sz="2100" spc="5" dirty="0">
                <a:solidFill>
                  <a:srgbClr val="3B3B3B"/>
                </a:solidFill>
                <a:latin typeface="Roboto"/>
                <a:cs typeface="Roboto"/>
              </a:rPr>
              <a:t>for</a:t>
            </a:r>
            <a:r>
              <a:rPr sz="2100" spc="-15" dirty="0">
                <a:solidFill>
                  <a:srgbClr val="3B3B3B"/>
                </a:solidFill>
                <a:latin typeface="Roboto"/>
                <a:cs typeface="Roboto"/>
              </a:rPr>
              <a:t> communication</a:t>
            </a:r>
            <a:endParaRPr sz="2100" dirty="0">
              <a:latin typeface="Roboto"/>
              <a:cs typeface="Roboto"/>
            </a:endParaRPr>
          </a:p>
          <a:p>
            <a:pPr marL="12700">
              <a:lnSpc>
                <a:spcPct val="100000"/>
              </a:lnSpc>
              <a:spcBef>
                <a:spcPts val="405"/>
              </a:spcBef>
            </a:pPr>
            <a:r>
              <a:rPr sz="2100" spc="-5" dirty="0">
                <a:solidFill>
                  <a:srgbClr val="3B3B3B"/>
                </a:solidFill>
                <a:latin typeface="Roboto"/>
                <a:cs typeface="Roboto"/>
              </a:rPr>
              <a:t>Email</a:t>
            </a:r>
            <a:r>
              <a:rPr sz="2100" spc="-30" dirty="0">
                <a:solidFill>
                  <a:srgbClr val="3B3B3B"/>
                </a:solidFill>
                <a:latin typeface="Roboto"/>
                <a:cs typeface="Roboto"/>
              </a:rPr>
              <a:t> </a:t>
            </a:r>
            <a:r>
              <a:rPr sz="2100" spc="5" dirty="0">
                <a:solidFill>
                  <a:srgbClr val="3B3B3B"/>
                </a:solidFill>
                <a:latin typeface="Roboto"/>
                <a:cs typeface="Roboto"/>
              </a:rPr>
              <a:t>for</a:t>
            </a:r>
            <a:r>
              <a:rPr sz="2100" spc="-25" dirty="0">
                <a:solidFill>
                  <a:srgbClr val="3B3B3B"/>
                </a:solidFill>
                <a:latin typeface="Roboto"/>
                <a:cs typeface="Roboto"/>
              </a:rPr>
              <a:t> </a:t>
            </a:r>
            <a:r>
              <a:rPr sz="2100" dirty="0">
                <a:solidFill>
                  <a:srgbClr val="3B3B3B"/>
                </a:solidFill>
                <a:latin typeface="Roboto"/>
                <a:cs typeface="Roboto"/>
              </a:rPr>
              <a:t>official</a:t>
            </a:r>
            <a:r>
              <a:rPr sz="2100" spc="-25" dirty="0">
                <a:solidFill>
                  <a:srgbClr val="3B3B3B"/>
                </a:solidFill>
                <a:latin typeface="Roboto"/>
                <a:cs typeface="Roboto"/>
              </a:rPr>
              <a:t> </a:t>
            </a:r>
            <a:r>
              <a:rPr sz="2100" spc="-15" dirty="0">
                <a:solidFill>
                  <a:srgbClr val="3B3B3B"/>
                </a:solidFill>
                <a:latin typeface="Roboto"/>
                <a:cs typeface="Roboto"/>
              </a:rPr>
              <a:t>announcement</a:t>
            </a:r>
            <a:endParaRPr sz="2100" dirty="0">
              <a:latin typeface="Roboto"/>
              <a:cs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4190" cy="5143500"/>
          </a:xfrm>
          <a:custGeom>
            <a:avLst/>
            <a:gdLst/>
            <a:ahLst/>
            <a:cxnLst/>
            <a:rect l="l" t="t" r="r" b="b"/>
            <a:pathLst>
              <a:path w="18284190" h="5143500">
                <a:moveTo>
                  <a:pt x="17920068" y="5143499"/>
                </a:moveTo>
                <a:lnTo>
                  <a:pt x="367929" y="5143499"/>
                </a:lnTo>
                <a:lnTo>
                  <a:pt x="321868" y="5140624"/>
                </a:lnTo>
                <a:lnTo>
                  <a:pt x="277489" y="5132234"/>
                </a:lnTo>
                <a:lnTo>
                  <a:pt x="235140" y="5118676"/>
                </a:lnTo>
                <a:lnTo>
                  <a:pt x="195169" y="5100299"/>
                </a:lnTo>
                <a:lnTo>
                  <a:pt x="157926" y="5077451"/>
                </a:lnTo>
                <a:lnTo>
                  <a:pt x="123759" y="5050482"/>
                </a:lnTo>
                <a:lnTo>
                  <a:pt x="93017" y="5019739"/>
                </a:lnTo>
                <a:lnTo>
                  <a:pt x="66047" y="4985572"/>
                </a:lnTo>
                <a:lnTo>
                  <a:pt x="43200" y="4948329"/>
                </a:lnTo>
                <a:lnTo>
                  <a:pt x="24822" y="4908359"/>
                </a:lnTo>
                <a:lnTo>
                  <a:pt x="11264" y="4866010"/>
                </a:lnTo>
                <a:lnTo>
                  <a:pt x="2874" y="4821631"/>
                </a:lnTo>
                <a:lnTo>
                  <a:pt x="0" y="4775570"/>
                </a:lnTo>
                <a:lnTo>
                  <a:pt x="0" y="71624"/>
                </a:lnTo>
                <a:lnTo>
                  <a:pt x="2874" y="25564"/>
                </a:lnTo>
                <a:lnTo>
                  <a:pt x="7707" y="0"/>
                </a:lnTo>
                <a:lnTo>
                  <a:pt x="18280290" y="0"/>
                </a:lnTo>
                <a:lnTo>
                  <a:pt x="18283826" y="18701"/>
                </a:lnTo>
                <a:lnTo>
                  <a:pt x="18283826" y="4828494"/>
                </a:lnTo>
                <a:lnTo>
                  <a:pt x="18276733" y="4866010"/>
                </a:lnTo>
                <a:lnTo>
                  <a:pt x="18263175" y="4908359"/>
                </a:lnTo>
                <a:lnTo>
                  <a:pt x="18244798" y="4948329"/>
                </a:lnTo>
                <a:lnTo>
                  <a:pt x="18221950" y="4985572"/>
                </a:lnTo>
                <a:lnTo>
                  <a:pt x="18194981" y="5019739"/>
                </a:lnTo>
                <a:lnTo>
                  <a:pt x="18164239" y="5050482"/>
                </a:lnTo>
                <a:lnTo>
                  <a:pt x="18130072" y="5077451"/>
                </a:lnTo>
                <a:lnTo>
                  <a:pt x="18092829" y="5100299"/>
                </a:lnTo>
                <a:lnTo>
                  <a:pt x="18052858" y="5118676"/>
                </a:lnTo>
                <a:lnTo>
                  <a:pt x="18010509" y="5132234"/>
                </a:lnTo>
                <a:lnTo>
                  <a:pt x="17966129" y="5140624"/>
                </a:lnTo>
                <a:lnTo>
                  <a:pt x="17920068" y="5143499"/>
                </a:lnTo>
                <a:close/>
              </a:path>
            </a:pathLst>
          </a:custGeom>
          <a:solidFill>
            <a:srgbClr val="7DD957"/>
          </a:solidFill>
        </p:spPr>
        <p:txBody>
          <a:bodyPr wrap="square" lIns="0" tIns="0" rIns="0" bIns="0" rtlCol="0"/>
          <a:lstStyle/>
          <a:p>
            <a:endParaRPr/>
          </a:p>
        </p:txBody>
      </p:sp>
      <p:sp>
        <p:nvSpPr>
          <p:cNvPr id="3" name="object 3"/>
          <p:cNvSpPr txBox="1"/>
          <p:nvPr/>
        </p:nvSpPr>
        <p:spPr>
          <a:xfrm>
            <a:off x="1643612" y="6118480"/>
            <a:ext cx="3413125" cy="1456055"/>
          </a:xfrm>
          <a:prstGeom prst="rect">
            <a:avLst/>
          </a:prstGeom>
        </p:spPr>
        <p:txBody>
          <a:bodyPr vert="horz" wrap="square" lIns="0" tIns="12700" rIns="0" bIns="0" rtlCol="0">
            <a:spAutoFit/>
          </a:bodyPr>
          <a:lstStyle/>
          <a:p>
            <a:pPr marL="12700">
              <a:lnSpc>
                <a:spcPct val="100000"/>
              </a:lnSpc>
              <a:spcBef>
                <a:spcPts val="100"/>
              </a:spcBef>
            </a:pPr>
            <a:r>
              <a:rPr sz="2800" b="1" spc="15" dirty="0">
                <a:solidFill>
                  <a:srgbClr val="008037"/>
                </a:solidFill>
                <a:latin typeface="Roboto"/>
                <a:cs typeface="Roboto"/>
              </a:rPr>
              <a:t>Video</a:t>
            </a:r>
            <a:endParaRPr sz="2800">
              <a:latin typeface="Roboto"/>
              <a:cs typeface="Roboto"/>
            </a:endParaRPr>
          </a:p>
          <a:p>
            <a:pPr marL="12700" marR="5080">
              <a:lnSpc>
                <a:spcPct val="116100"/>
              </a:lnSpc>
              <a:spcBef>
                <a:spcPts val="2050"/>
              </a:spcBef>
            </a:pPr>
            <a:r>
              <a:rPr sz="2100" spc="-10" dirty="0">
                <a:solidFill>
                  <a:srgbClr val="3B3B3B"/>
                </a:solidFill>
                <a:latin typeface="Roboto"/>
                <a:cs typeface="Roboto"/>
              </a:rPr>
              <a:t>Please</a:t>
            </a:r>
            <a:r>
              <a:rPr sz="2100" spc="-15" dirty="0">
                <a:solidFill>
                  <a:srgbClr val="3B3B3B"/>
                </a:solidFill>
                <a:latin typeface="Roboto"/>
                <a:cs typeface="Roboto"/>
              </a:rPr>
              <a:t> </a:t>
            </a:r>
            <a:r>
              <a:rPr sz="2100" spc="-30" dirty="0">
                <a:solidFill>
                  <a:srgbClr val="3B3B3B"/>
                </a:solidFill>
                <a:latin typeface="Roboto"/>
                <a:cs typeface="Roboto"/>
              </a:rPr>
              <a:t>turn</a:t>
            </a:r>
            <a:r>
              <a:rPr sz="2100" spc="-10" dirty="0">
                <a:solidFill>
                  <a:srgbClr val="3B3B3B"/>
                </a:solidFill>
                <a:latin typeface="Roboto"/>
                <a:cs typeface="Roboto"/>
              </a:rPr>
              <a:t> </a:t>
            </a:r>
            <a:r>
              <a:rPr sz="2100" spc="-20" dirty="0">
                <a:solidFill>
                  <a:srgbClr val="3B3B3B"/>
                </a:solidFill>
                <a:latin typeface="Roboto"/>
                <a:cs typeface="Roboto"/>
              </a:rPr>
              <a:t>on</a:t>
            </a:r>
            <a:r>
              <a:rPr sz="2100" spc="-10" dirty="0">
                <a:solidFill>
                  <a:srgbClr val="3B3B3B"/>
                </a:solidFill>
                <a:latin typeface="Roboto"/>
                <a:cs typeface="Roboto"/>
              </a:rPr>
              <a:t> </a:t>
            </a:r>
            <a:r>
              <a:rPr sz="2100" spc="-30" dirty="0">
                <a:solidFill>
                  <a:srgbClr val="3B3B3B"/>
                </a:solidFill>
                <a:latin typeface="Roboto"/>
                <a:cs typeface="Roboto"/>
              </a:rPr>
              <a:t>your</a:t>
            </a:r>
            <a:r>
              <a:rPr sz="2100" spc="-10" dirty="0">
                <a:solidFill>
                  <a:srgbClr val="3B3B3B"/>
                </a:solidFill>
                <a:latin typeface="Roboto"/>
                <a:cs typeface="Roboto"/>
              </a:rPr>
              <a:t> </a:t>
            </a:r>
            <a:r>
              <a:rPr sz="2100" spc="-15" dirty="0">
                <a:solidFill>
                  <a:srgbClr val="3B3B3B"/>
                </a:solidFill>
                <a:latin typeface="Roboto"/>
                <a:cs typeface="Roboto"/>
              </a:rPr>
              <a:t>video</a:t>
            </a:r>
            <a:r>
              <a:rPr sz="2100" spc="-10" dirty="0">
                <a:solidFill>
                  <a:srgbClr val="3B3B3B"/>
                </a:solidFill>
                <a:latin typeface="Roboto"/>
                <a:cs typeface="Roboto"/>
              </a:rPr>
              <a:t> </a:t>
            </a:r>
            <a:r>
              <a:rPr sz="2100" spc="5" dirty="0">
                <a:solidFill>
                  <a:srgbClr val="3B3B3B"/>
                </a:solidFill>
                <a:latin typeface="Roboto"/>
                <a:cs typeface="Roboto"/>
              </a:rPr>
              <a:t>for </a:t>
            </a:r>
            <a:r>
              <a:rPr sz="2100" spc="-509" dirty="0">
                <a:solidFill>
                  <a:srgbClr val="3B3B3B"/>
                </a:solidFill>
                <a:latin typeface="Roboto"/>
                <a:cs typeface="Roboto"/>
              </a:rPr>
              <a:t> </a:t>
            </a:r>
            <a:r>
              <a:rPr sz="2100" spc="-5" dirty="0">
                <a:solidFill>
                  <a:srgbClr val="3B3B3B"/>
                </a:solidFill>
                <a:latin typeface="Roboto"/>
                <a:cs typeface="Roboto"/>
              </a:rPr>
              <a:t>more</a:t>
            </a:r>
            <a:r>
              <a:rPr sz="2100" spc="-10" dirty="0">
                <a:solidFill>
                  <a:srgbClr val="3B3B3B"/>
                </a:solidFill>
                <a:latin typeface="Roboto"/>
                <a:cs typeface="Roboto"/>
              </a:rPr>
              <a:t> engagement.</a:t>
            </a:r>
            <a:endParaRPr sz="2100">
              <a:latin typeface="Roboto"/>
              <a:cs typeface="Roboto"/>
            </a:endParaRPr>
          </a:p>
        </p:txBody>
      </p:sp>
      <p:sp>
        <p:nvSpPr>
          <p:cNvPr id="4" name="object 4"/>
          <p:cNvSpPr txBox="1"/>
          <p:nvPr/>
        </p:nvSpPr>
        <p:spPr>
          <a:xfrm>
            <a:off x="6902024" y="6062971"/>
            <a:ext cx="4187825" cy="1827530"/>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008037"/>
                </a:solidFill>
                <a:latin typeface="Roboto"/>
                <a:cs typeface="Roboto"/>
              </a:rPr>
              <a:t>Submission</a:t>
            </a:r>
            <a:endParaRPr sz="2800">
              <a:latin typeface="Roboto"/>
              <a:cs typeface="Roboto"/>
            </a:endParaRPr>
          </a:p>
          <a:p>
            <a:pPr marL="12700" marR="5080" algn="just">
              <a:lnSpc>
                <a:spcPct val="116100"/>
              </a:lnSpc>
              <a:spcBef>
                <a:spcPts val="2050"/>
              </a:spcBef>
            </a:pPr>
            <a:r>
              <a:rPr sz="2100" spc="-35" dirty="0">
                <a:solidFill>
                  <a:srgbClr val="3B3B3B"/>
                </a:solidFill>
                <a:latin typeface="Roboto"/>
                <a:cs typeface="Roboto"/>
              </a:rPr>
              <a:t>You </a:t>
            </a:r>
            <a:r>
              <a:rPr sz="2100" spc="-5" dirty="0">
                <a:solidFill>
                  <a:srgbClr val="3B3B3B"/>
                </a:solidFill>
                <a:latin typeface="Roboto"/>
                <a:cs typeface="Roboto"/>
              </a:rPr>
              <a:t>need </a:t>
            </a:r>
            <a:r>
              <a:rPr sz="2100" spc="-10" dirty="0">
                <a:solidFill>
                  <a:srgbClr val="3B3B3B"/>
                </a:solidFill>
                <a:latin typeface="Roboto"/>
                <a:cs typeface="Roboto"/>
              </a:rPr>
              <a:t>to </a:t>
            </a:r>
            <a:r>
              <a:rPr sz="2100" spc="-20" dirty="0">
                <a:solidFill>
                  <a:srgbClr val="3B3B3B"/>
                </a:solidFill>
                <a:latin typeface="Roboto"/>
                <a:cs typeface="Roboto"/>
              </a:rPr>
              <a:t>submit </a:t>
            </a:r>
            <a:r>
              <a:rPr sz="2100" spc="-30" dirty="0">
                <a:solidFill>
                  <a:srgbClr val="3B3B3B"/>
                </a:solidFill>
                <a:latin typeface="Roboto"/>
                <a:cs typeface="Roboto"/>
              </a:rPr>
              <a:t>your </a:t>
            </a:r>
            <a:r>
              <a:rPr sz="2100" spc="-15" dirty="0">
                <a:solidFill>
                  <a:srgbClr val="3B3B3B"/>
                </a:solidFill>
                <a:latin typeface="Roboto"/>
                <a:cs typeface="Roboto"/>
              </a:rPr>
              <a:t>review </a:t>
            </a:r>
            <a:r>
              <a:rPr sz="2100" spc="5" dirty="0">
                <a:solidFill>
                  <a:srgbClr val="3B3B3B"/>
                </a:solidFill>
                <a:latin typeface="Roboto"/>
                <a:cs typeface="Roboto"/>
              </a:rPr>
              <a:t>for </a:t>
            </a:r>
            <a:r>
              <a:rPr sz="2100" spc="-509" dirty="0">
                <a:solidFill>
                  <a:srgbClr val="3B3B3B"/>
                </a:solidFill>
                <a:latin typeface="Roboto"/>
                <a:cs typeface="Roboto"/>
              </a:rPr>
              <a:t> </a:t>
            </a:r>
            <a:r>
              <a:rPr sz="2100" spc="-15" dirty="0">
                <a:solidFill>
                  <a:srgbClr val="3B3B3B"/>
                </a:solidFill>
                <a:latin typeface="Roboto"/>
                <a:cs typeface="Roboto"/>
              </a:rPr>
              <a:t>the </a:t>
            </a:r>
            <a:r>
              <a:rPr sz="2100" spc="-10" dirty="0">
                <a:solidFill>
                  <a:srgbClr val="3B3B3B"/>
                </a:solidFill>
                <a:latin typeface="Roboto"/>
                <a:cs typeface="Roboto"/>
              </a:rPr>
              <a:t>teacher, </a:t>
            </a:r>
            <a:r>
              <a:rPr sz="2100" spc="-20" dirty="0">
                <a:solidFill>
                  <a:srgbClr val="3B3B3B"/>
                </a:solidFill>
                <a:latin typeface="Roboto"/>
                <a:cs typeface="Roboto"/>
              </a:rPr>
              <a:t>and </a:t>
            </a:r>
            <a:r>
              <a:rPr sz="2100" spc="-10" dirty="0">
                <a:solidFill>
                  <a:srgbClr val="3B3B3B"/>
                </a:solidFill>
                <a:latin typeface="Roboto"/>
                <a:cs typeface="Roboto"/>
              </a:rPr>
              <a:t>course </a:t>
            </a:r>
            <a:r>
              <a:rPr sz="2100" spc="-20" dirty="0">
                <a:solidFill>
                  <a:srgbClr val="3B3B3B"/>
                </a:solidFill>
                <a:latin typeface="Roboto"/>
                <a:cs typeface="Roboto"/>
              </a:rPr>
              <a:t>and submit </a:t>
            </a:r>
            <a:r>
              <a:rPr sz="2100" spc="-515" dirty="0">
                <a:solidFill>
                  <a:srgbClr val="3B3B3B"/>
                </a:solidFill>
                <a:latin typeface="Roboto"/>
                <a:cs typeface="Roboto"/>
              </a:rPr>
              <a:t> </a:t>
            </a:r>
            <a:r>
              <a:rPr sz="2100" spc="-30" dirty="0">
                <a:solidFill>
                  <a:srgbClr val="3B3B3B"/>
                </a:solidFill>
                <a:latin typeface="Roboto"/>
                <a:cs typeface="Roboto"/>
              </a:rPr>
              <a:t>your</a:t>
            </a:r>
            <a:r>
              <a:rPr sz="2100" spc="-10" dirty="0">
                <a:solidFill>
                  <a:srgbClr val="3B3B3B"/>
                </a:solidFill>
                <a:latin typeface="Roboto"/>
                <a:cs typeface="Roboto"/>
              </a:rPr>
              <a:t> </a:t>
            </a:r>
            <a:r>
              <a:rPr sz="2100" spc="-15" dirty="0">
                <a:solidFill>
                  <a:srgbClr val="3B3B3B"/>
                </a:solidFill>
                <a:latin typeface="Roboto"/>
                <a:cs typeface="Roboto"/>
              </a:rPr>
              <a:t>notes</a:t>
            </a:r>
            <a:r>
              <a:rPr sz="2100" spc="-5" dirty="0">
                <a:solidFill>
                  <a:srgbClr val="3B3B3B"/>
                </a:solidFill>
                <a:latin typeface="Roboto"/>
                <a:cs typeface="Roboto"/>
              </a:rPr>
              <a:t> </a:t>
            </a:r>
            <a:r>
              <a:rPr sz="2100" spc="-25" dirty="0">
                <a:solidFill>
                  <a:srgbClr val="3B3B3B"/>
                </a:solidFill>
                <a:latin typeface="Roboto"/>
                <a:cs typeface="Roboto"/>
              </a:rPr>
              <a:t>everyday.</a:t>
            </a:r>
            <a:endParaRPr sz="2100">
              <a:latin typeface="Roboto"/>
              <a:cs typeface="Roboto"/>
            </a:endParaRPr>
          </a:p>
        </p:txBody>
      </p:sp>
      <p:sp>
        <p:nvSpPr>
          <p:cNvPr id="5" name="object 5"/>
          <p:cNvSpPr txBox="1"/>
          <p:nvPr/>
        </p:nvSpPr>
        <p:spPr>
          <a:xfrm>
            <a:off x="12176842" y="6118480"/>
            <a:ext cx="4423410" cy="2570480"/>
          </a:xfrm>
          <a:prstGeom prst="rect">
            <a:avLst/>
          </a:prstGeom>
        </p:spPr>
        <p:txBody>
          <a:bodyPr vert="horz" wrap="square" lIns="0" tIns="12700" rIns="0" bIns="0" rtlCol="0">
            <a:spAutoFit/>
          </a:bodyPr>
          <a:lstStyle/>
          <a:p>
            <a:pPr marL="12700">
              <a:lnSpc>
                <a:spcPct val="100000"/>
              </a:lnSpc>
              <a:spcBef>
                <a:spcPts val="100"/>
              </a:spcBef>
            </a:pPr>
            <a:r>
              <a:rPr sz="2800" b="1" spc="20" dirty="0">
                <a:solidFill>
                  <a:srgbClr val="008037"/>
                </a:solidFill>
                <a:latin typeface="Roboto"/>
                <a:cs typeface="Roboto"/>
              </a:rPr>
              <a:t>NDA</a:t>
            </a:r>
            <a:endParaRPr sz="2800">
              <a:latin typeface="Roboto"/>
              <a:cs typeface="Roboto"/>
            </a:endParaRPr>
          </a:p>
          <a:p>
            <a:pPr marL="12700" marR="5080">
              <a:lnSpc>
                <a:spcPct val="116100"/>
              </a:lnSpc>
              <a:spcBef>
                <a:spcPts val="2050"/>
              </a:spcBef>
            </a:pPr>
            <a:r>
              <a:rPr sz="2100" spc="-50" dirty="0">
                <a:solidFill>
                  <a:srgbClr val="3B3B3B"/>
                </a:solidFill>
                <a:latin typeface="Roboto"/>
                <a:cs typeface="Roboto"/>
              </a:rPr>
              <a:t>By</a:t>
            </a:r>
            <a:r>
              <a:rPr sz="2100" spc="-10" dirty="0">
                <a:solidFill>
                  <a:srgbClr val="3B3B3B"/>
                </a:solidFill>
                <a:latin typeface="Roboto"/>
                <a:cs typeface="Roboto"/>
              </a:rPr>
              <a:t> </a:t>
            </a:r>
            <a:r>
              <a:rPr sz="2100" spc="-20" dirty="0">
                <a:solidFill>
                  <a:srgbClr val="3B3B3B"/>
                </a:solidFill>
                <a:latin typeface="Roboto"/>
                <a:cs typeface="Roboto"/>
              </a:rPr>
              <a:t>attending</a:t>
            </a:r>
            <a:r>
              <a:rPr sz="2100" spc="-5" dirty="0">
                <a:solidFill>
                  <a:srgbClr val="3B3B3B"/>
                </a:solidFill>
                <a:latin typeface="Roboto"/>
                <a:cs typeface="Roboto"/>
              </a:rPr>
              <a:t> </a:t>
            </a:r>
            <a:r>
              <a:rPr sz="2100" spc="-25" dirty="0">
                <a:solidFill>
                  <a:srgbClr val="3B3B3B"/>
                </a:solidFill>
                <a:latin typeface="Roboto"/>
                <a:cs typeface="Roboto"/>
              </a:rPr>
              <a:t>this</a:t>
            </a:r>
            <a:r>
              <a:rPr sz="2100" spc="-5" dirty="0">
                <a:solidFill>
                  <a:srgbClr val="3B3B3B"/>
                </a:solidFill>
                <a:latin typeface="Roboto"/>
                <a:cs typeface="Roboto"/>
              </a:rPr>
              <a:t> </a:t>
            </a:r>
            <a:r>
              <a:rPr sz="2100" spc="-15" dirty="0">
                <a:solidFill>
                  <a:srgbClr val="3B3B3B"/>
                </a:solidFill>
                <a:latin typeface="Roboto"/>
                <a:cs typeface="Roboto"/>
              </a:rPr>
              <a:t>event,</a:t>
            </a:r>
            <a:r>
              <a:rPr sz="2100" spc="-5" dirty="0">
                <a:solidFill>
                  <a:srgbClr val="3B3B3B"/>
                </a:solidFill>
                <a:latin typeface="Roboto"/>
                <a:cs typeface="Roboto"/>
              </a:rPr>
              <a:t> </a:t>
            </a:r>
            <a:r>
              <a:rPr sz="2100" spc="-35" dirty="0">
                <a:solidFill>
                  <a:srgbClr val="3B3B3B"/>
                </a:solidFill>
                <a:latin typeface="Roboto"/>
                <a:cs typeface="Roboto"/>
              </a:rPr>
              <a:t>you</a:t>
            </a:r>
            <a:r>
              <a:rPr sz="2100" spc="-5" dirty="0">
                <a:solidFill>
                  <a:srgbClr val="3B3B3B"/>
                </a:solidFill>
                <a:latin typeface="Roboto"/>
                <a:cs typeface="Roboto"/>
              </a:rPr>
              <a:t> follow </a:t>
            </a:r>
            <a:r>
              <a:rPr sz="2100" dirty="0">
                <a:solidFill>
                  <a:srgbClr val="3B3B3B"/>
                </a:solidFill>
                <a:latin typeface="Roboto"/>
                <a:cs typeface="Roboto"/>
              </a:rPr>
              <a:t> </a:t>
            </a:r>
            <a:r>
              <a:rPr sz="2100" spc="-20" dirty="0">
                <a:solidFill>
                  <a:srgbClr val="3B3B3B"/>
                </a:solidFill>
                <a:latin typeface="Roboto"/>
                <a:cs typeface="Roboto"/>
              </a:rPr>
              <a:t>our</a:t>
            </a:r>
            <a:r>
              <a:rPr sz="2100" spc="-15" dirty="0">
                <a:solidFill>
                  <a:srgbClr val="3B3B3B"/>
                </a:solidFill>
                <a:latin typeface="Roboto"/>
                <a:cs typeface="Roboto"/>
              </a:rPr>
              <a:t> </a:t>
            </a:r>
            <a:r>
              <a:rPr sz="2100" spc="-40" dirty="0">
                <a:solidFill>
                  <a:srgbClr val="3B3B3B"/>
                </a:solidFill>
                <a:latin typeface="Roboto"/>
                <a:cs typeface="Roboto"/>
              </a:rPr>
              <a:t>Non-Disclosure</a:t>
            </a:r>
            <a:r>
              <a:rPr sz="2100" spc="-10" dirty="0">
                <a:solidFill>
                  <a:srgbClr val="3B3B3B"/>
                </a:solidFill>
                <a:latin typeface="Roboto"/>
                <a:cs typeface="Roboto"/>
              </a:rPr>
              <a:t> </a:t>
            </a:r>
            <a:r>
              <a:rPr sz="2100" spc="-5" dirty="0">
                <a:solidFill>
                  <a:srgbClr val="3B3B3B"/>
                </a:solidFill>
                <a:latin typeface="Roboto"/>
                <a:cs typeface="Roboto"/>
              </a:rPr>
              <a:t>Agreement</a:t>
            </a:r>
            <a:r>
              <a:rPr sz="2100" spc="-15" dirty="0">
                <a:solidFill>
                  <a:srgbClr val="3B3B3B"/>
                </a:solidFill>
                <a:latin typeface="Roboto"/>
                <a:cs typeface="Roboto"/>
              </a:rPr>
              <a:t> </a:t>
            </a:r>
            <a:r>
              <a:rPr sz="2100" spc="-10" dirty="0">
                <a:solidFill>
                  <a:srgbClr val="3B3B3B"/>
                </a:solidFill>
                <a:latin typeface="Roboto"/>
                <a:cs typeface="Roboto"/>
              </a:rPr>
              <a:t>to </a:t>
            </a:r>
            <a:r>
              <a:rPr sz="2100" spc="-20" dirty="0">
                <a:solidFill>
                  <a:srgbClr val="3B3B3B"/>
                </a:solidFill>
                <a:latin typeface="Roboto"/>
                <a:cs typeface="Roboto"/>
              </a:rPr>
              <a:t>not </a:t>
            </a:r>
            <a:r>
              <a:rPr sz="2100" spc="-505" dirty="0">
                <a:solidFill>
                  <a:srgbClr val="3B3B3B"/>
                </a:solidFill>
                <a:latin typeface="Roboto"/>
                <a:cs typeface="Roboto"/>
              </a:rPr>
              <a:t> </a:t>
            </a:r>
            <a:r>
              <a:rPr sz="2100" spc="-5" dirty="0">
                <a:solidFill>
                  <a:srgbClr val="3B3B3B"/>
                </a:solidFill>
                <a:latin typeface="Roboto"/>
                <a:cs typeface="Roboto"/>
              </a:rPr>
              <a:t>expose</a:t>
            </a:r>
            <a:r>
              <a:rPr sz="2100" spc="-10" dirty="0">
                <a:solidFill>
                  <a:srgbClr val="3B3B3B"/>
                </a:solidFill>
                <a:latin typeface="Roboto"/>
                <a:cs typeface="Roboto"/>
              </a:rPr>
              <a:t> </a:t>
            </a:r>
            <a:r>
              <a:rPr sz="2100" spc="-40" dirty="0">
                <a:solidFill>
                  <a:srgbClr val="3B3B3B"/>
                </a:solidFill>
                <a:latin typeface="Roboto"/>
                <a:cs typeface="Roboto"/>
              </a:rPr>
              <a:t>any</a:t>
            </a:r>
            <a:r>
              <a:rPr sz="2100" spc="-10" dirty="0">
                <a:solidFill>
                  <a:srgbClr val="3B3B3B"/>
                </a:solidFill>
                <a:latin typeface="Roboto"/>
                <a:cs typeface="Roboto"/>
              </a:rPr>
              <a:t> </a:t>
            </a:r>
            <a:r>
              <a:rPr sz="2100" spc="-15" dirty="0">
                <a:solidFill>
                  <a:srgbClr val="3B3B3B"/>
                </a:solidFill>
                <a:latin typeface="Roboto"/>
                <a:cs typeface="Roboto"/>
              </a:rPr>
              <a:t>data</a:t>
            </a:r>
            <a:r>
              <a:rPr sz="2100" spc="-5" dirty="0">
                <a:solidFill>
                  <a:srgbClr val="3B3B3B"/>
                </a:solidFill>
                <a:latin typeface="Roboto"/>
                <a:cs typeface="Roboto"/>
              </a:rPr>
              <a:t> </a:t>
            </a:r>
            <a:r>
              <a:rPr sz="2100" spc="-15" dirty="0">
                <a:solidFill>
                  <a:srgbClr val="3B3B3B"/>
                </a:solidFill>
                <a:latin typeface="Roboto"/>
                <a:cs typeface="Roboto"/>
              </a:rPr>
              <a:t>outside</a:t>
            </a:r>
            <a:r>
              <a:rPr sz="2100" spc="-10" dirty="0">
                <a:solidFill>
                  <a:srgbClr val="3B3B3B"/>
                </a:solidFill>
                <a:latin typeface="Roboto"/>
                <a:cs typeface="Roboto"/>
              </a:rPr>
              <a:t> </a:t>
            </a:r>
            <a:r>
              <a:rPr sz="2100" spc="20" dirty="0">
                <a:solidFill>
                  <a:srgbClr val="3B3B3B"/>
                </a:solidFill>
                <a:latin typeface="Roboto"/>
                <a:cs typeface="Roboto"/>
              </a:rPr>
              <a:t>of</a:t>
            </a:r>
            <a:r>
              <a:rPr sz="2100" spc="-5" dirty="0">
                <a:solidFill>
                  <a:srgbClr val="3B3B3B"/>
                </a:solidFill>
                <a:latin typeface="Roboto"/>
                <a:cs typeface="Roboto"/>
              </a:rPr>
              <a:t> </a:t>
            </a:r>
            <a:r>
              <a:rPr sz="2100" spc="-25" dirty="0">
                <a:solidFill>
                  <a:srgbClr val="3B3B3B"/>
                </a:solidFill>
                <a:latin typeface="Roboto"/>
                <a:cs typeface="Roboto"/>
              </a:rPr>
              <a:t>this</a:t>
            </a:r>
            <a:endParaRPr sz="2100">
              <a:latin typeface="Roboto"/>
              <a:cs typeface="Roboto"/>
            </a:endParaRPr>
          </a:p>
          <a:p>
            <a:pPr marL="12700" marR="332740">
              <a:lnSpc>
                <a:spcPct val="116100"/>
              </a:lnSpc>
            </a:pPr>
            <a:r>
              <a:rPr sz="2100" spc="-15" dirty="0">
                <a:solidFill>
                  <a:srgbClr val="3B3B3B"/>
                </a:solidFill>
                <a:latin typeface="Roboto"/>
                <a:cs typeface="Roboto"/>
              </a:rPr>
              <a:t>environment,</a:t>
            </a:r>
            <a:r>
              <a:rPr sz="2100" spc="-10" dirty="0">
                <a:solidFill>
                  <a:srgbClr val="3B3B3B"/>
                </a:solidFill>
                <a:latin typeface="Roboto"/>
                <a:cs typeface="Roboto"/>
              </a:rPr>
              <a:t> </a:t>
            </a:r>
            <a:r>
              <a:rPr sz="2100" spc="-25" dirty="0">
                <a:solidFill>
                  <a:srgbClr val="3B3B3B"/>
                </a:solidFill>
                <a:latin typeface="Roboto"/>
                <a:cs typeface="Roboto"/>
              </a:rPr>
              <a:t>including</a:t>
            </a:r>
            <a:r>
              <a:rPr sz="2100" spc="-10" dirty="0">
                <a:solidFill>
                  <a:srgbClr val="3B3B3B"/>
                </a:solidFill>
                <a:latin typeface="Roboto"/>
                <a:cs typeface="Roboto"/>
              </a:rPr>
              <a:t> images, </a:t>
            </a:r>
            <a:r>
              <a:rPr sz="2100" spc="-5" dirty="0">
                <a:solidFill>
                  <a:srgbClr val="3B3B3B"/>
                </a:solidFill>
                <a:latin typeface="Roboto"/>
                <a:cs typeface="Roboto"/>
              </a:rPr>
              <a:t> </a:t>
            </a:r>
            <a:r>
              <a:rPr sz="2100" spc="-10" dirty="0">
                <a:solidFill>
                  <a:srgbClr val="3B3B3B"/>
                </a:solidFill>
                <a:latin typeface="Roboto"/>
                <a:cs typeface="Roboto"/>
              </a:rPr>
              <a:t>videos,</a:t>
            </a:r>
            <a:r>
              <a:rPr sz="2100" spc="-15" dirty="0">
                <a:solidFill>
                  <a:srgbClr val="3B3B3B"/>
                </a:solidFill>
                <a:latin typeface="Roboto"/>
                <a:cs typeface="Roboto"/>
              </a:rPr>
              <a:t> </a:t>
            </a:r>
            <a:r>
              <a:rPr sz="2100" spc="-5" dirty="0">
                <a:solidFill>
                  <a:srgbClr val="3B3B3B"/>
                </a:solidFill>
                <a:latin typeface="Roboto"/>
                <a:cs typeface="Roboto"/>
              </a:rPr>
              <a:t>codes</a:t>
            </a:r>
            <a:r>
              <a:rPr sz="2100" spc="-10" dirty="0">
                <a:solidFill>
                  <a:srgbClr val="3B3B3B"/>
                </a:solidFill>
                <a:latin typeface="Roboto"/>
                <a:cs typeface="Roboto"/>
              </a:rPr>
              <a:t> </a:t>
            </a:r>
            <a:r>
              <a:rPr sz="2100" spc="-20" dirty="0">
                <a:solidFill>
                  <a:srgbClr val="3B3B3B"/>
                </a:solidFill>
                <a:latin typeface="Roboto"/>
                <a:cs typeface="Roboto"/>
              </a:rPr>
              <a:t>and</a:t>
            </a:r>
            <a:r>
              <a:rPr sz="2100" spc="-10" dirty="0">
                <a:solidFill>
                  <a:srgbClr val="3B3B3B"/>
                </a:solidFill>
                <a:latin typeface="Roboto"/>
                <a:cs typeface="Roboto"/>
              </a:rPr>
              <a:t> </a:t>
            </a:r>
            <a:r>
              <a:rPr sz="2100" spc="-20" dirty="0">
                <a:solidFill>
                  <a:srgbClr val="3B3B3B"/>
                </a:solidFill>
                <a:latin typeface="Roboto"/>
                <a:cs typeface="Roboto"/>
              </a:rPr>
              <a:t>all</a:t>
            </a:r>
            <a:r>
              <a:rPr sz="2100" spc="-10" dirty="0">
                <a:solidFill>
                  <a:srgbClr val="3B3B3B"/>
                </a:solidFill>
                <a:latin typeface="Roboto"/>
                <a:cs typeface="Roboto"/>
              </a:rPr>
              <a:t> </a:t>
            </a:r>
            <a:r>
              <a:rPr sz="2100" spc="-15" dirty="0">
                <a:solidFill>
                  <a:srgbClr val="3B3B3B"/>
                </a:solidFill>
                <a:latin typeface="Roboto"/>
                <a:cs typeface="Roboto"/>
              </a:rPr>
              <a:t>other</a:t>
            </a:r>
            <a:r>
              <a:rPr sz="2100" spc="-10" dirty="0">
                <a:solidFill>
                  <a:srgbClr val="3B3B3B"/>
                </a:solidFill>
                <a:latin typeface="Roboto"/>
                <a:cs typeface="Roboto"/>
              </a:rPr>
              <a:t> </a:t>
            </a:r>
            <a:r>
              <a:rPr sz="2100" spc="-15" dirty="0">
                <a:solidFill>
                  <a:srgbClr val="3B3B3B"/>
                </a:solidFill>
                <a:latin typeface="Roboto"/>
                <a:cs typeface="Roboto"/>
              </a:rPr>
              <a:t>assets.</a:t>
            </a:r>
            <a:endParaRPr sz="2100">
              <a:latin typeface="Roboto"/>
              <a:cs typeface="Roboto"/>
            </a:endParaRPr>
          </a:p>
        </p:txBody>
      </p:sp>
      <p:pic>
        <p:nvPicPr>
          <p:cNvPr id="6" name="object 6"/>
          <p:cNvPicPr/>
          <p:nvPr/>
        </p:nvPicPr>
        <p:blipFill>
          <a:blip r:embed="rId2" cstate="print"/>
          <a:stretch>
            <a:fillRect/>
          </a:stretch>
        </p:blipFill>
        <p:spPr>
          <a:xfrm>
            <a:off x="6006611" y="5935580"/>
            <a:ext cx="152399" cy="2876549"/>
          </a:xfrm>
          <a:prstGeom prst="rect">
            <a:avLst/>
          </a:prstGeom>
        </p:spPr>
      </p:pic>
      <p:pic>
        <p:nvPicPr>
          <p:cNvPr id="7" name="object 7"/>
          <p:cNvPicPr/>
          <p:nvPr/>
        </p:nvPicPr>
        <p:blipFill>
          <a:blip r:embed="rId2" cstate="print"/>
          <a:stretch>
            <a:fillRect/>
          </a:stretch>
        </p:blipFill>
        <p:spPr>
          <a:xfrm>
            <a:off x="11617771" y="5935580"/>
            <a:ext cx="152399" cy="2876549"/>
          </a:xfrm>
          <a:prstGeom prst="rect">
            <a:avLst/>
          </a:prstGeom>
        </p:spPr>
      </p:pic>
      <p:sp>
        <p:nvSpPr>
          <p:cNvPr id="8" name="object 8"/>
          <p:cNvSpPr txBox="1">
            <a:spLocks noGrp="1"/>
          </p:cNvSpPr>
          <p:nvPr>
            <p:ph type="title"/>
          </p:nvPr>
        </p:nvSpPr>
        <p:spPr>
          <a:xfrm>
            <a:off x="7491184" y="938398"/>
            <a:ext cx="3305810" cy="2015489"/>
          </a:xfrm>
          <a:prstGeom prst="rect">
            <a:avLst/>
          </a:prstGeom>
        </p:spPr>
        <p:txBody>
          <a:bodyPr vert="horz" wrap="square" lIns="0" tIns="484505" rIns="0" bIns="0" rtlCol="0">
            <a:spAutoFit/>
          </a:bodyPr>
          <a:lstStyle/>
          <a:p>
            <a:pPr algn="ctr">
              <a:lnSpc>
                <a:spcPct val="100000"/>
              </a:lnSpc>
              <a:spcBef>
                <a:spcPts val="3815"/>
              </a:spcBef>
            </a:pPr>
            <a:r>
              <a:rPr spc="10" dirty="0">
                <a:solidFill>
                  <a:srgbClr val="FFFFFF"/>
                </a:solidFill>
              </a:rPr>
              <a:t>Rules</a:t>
            </a:r>
          </a:p>
          <a:p>
            <a:pPr algn="ctr">
              <a:lnSpc>
                <a:spcPct val="100000"/>
              </a:lnSpc>
              <a:spcBef>
                <a:spcPts val="1390"/>
              </a:spcBef>
            </a:pPr>
            <a:r>
              <a:rPr sz="2400" b="0" spc="-25" dirty="0">
                <a:solidFill>
                  <a:srgbClr val="FFFFFF"/>
                </a:solidFill>
                <a:latin typeface="Roboto"/>
                <a:cs typeface="Roboto"/>
              </a:rPr>
              <a:t>Things</a:t>
            </a:r>
            <a:r>
              <a:rPr sz="2400" b="0" spc="-20" dirty="0">
                <a:solidFill>
                  <a:srgbClr val="FFFFFF"/>
                </a:solidFill>
                <a:latin typeface="Roboto"/>
                <a:cs typeface="Roboto"/>
              </a:rPr>
              <a:t> </a:t>
            </a:r>
            <a:r>
              <a:rPr sz="2400" b="0" dirty="0">
                <a:solidFill>
                  <a:srgbClr val="FFFFFF"/>
                </a:solidFill>
                <a:latin typeface="Roboto"/>
                <a:cs typeface="Roboto"/>
              </a:rPr>
              <a:t>we</a:t>
            </a:r>
            <a:r>
              <a:rPr sz="2400" b="0" spc="-20" dirty="0">
                <a:solidFill>
                  <a:srgbClr val="FFFFFF"/>
                </a:solidFill>
                <a:latin typeface="Roboto"/>
                <a:cs typeface="Roboto"/>
              </a:rPr>
              <a:t> </a:t>
            </a:r>
            <a:r>
              <a:rPr sz="2400" b="0" spc="-25" dirty="0">
                <a:solidFill>
                  <a:srgbClr val="FFFFFF"/>
                </a:solidFill>
                <a:latin typeface="Roboto"/>
                <a:cs typeface="Roboto"/>
              </a:rPr>
              <a:t>should</a:t>
            </a:r>
            <a:r>
              <a:rPr sz="2400" b="0" spc="-15" dirty="0">
                <a:solidFill>
                  <a:srgbClr val="FFFFFF"/>
                </a:solidFill>
                <a:latin typeface="Roboto"/>
                <a:cs typeface="Roboto"/>
              </a:rPr>
              <a:t> </a:t>
            </a:r>
            <a:r>
              <a:rPr sz="2400" b="0" spc="-5" dirty="0">
                <a:solidFill>
                  <a:srgbClr val="FFFFFF"/>
                </a:solidFill>
                <a:latin typeface="Roboto"/>
                <a:cs typeface="Roboto"/>
              </a:rPr>
              <a:t>follow</a:t>
            </a:r>
            <a:endParaRPr sz="2400">
              <a:latin typeface="Roboto"/>
              <a:cs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txBox="1">
            <a:spLocks noGrp="1"/>
          </p:cNvSpPr>
          <p:nvPr>
            <p:ph type="title"/>
          </p:nvPr>
        </p:nvSpPr>
        <p:spPr>
          <a:xfrm>
            <a:off x="1016000" y="1232327"/>
            <a:ext cx="3222625" cy="2120900"/>
          </a:xfrm>
          <a:prstGeom prst="rect">
            <a:avLst/>
          </a:prstGeom>
        </p:spPr>
        <p:txBody>
          <a:bodyPr vert="horz" wrap="square" lIns="0" tIns="12700" rIns="0" bIns="0" rtlCol="0">
            <a:spAutoFit/>
          </a:bodyPr>
          <a:lstStyle/>
          <a:p>
            <a:pPr marL="12700" marR="5080">
              <a:lnSpc>
                <a:spcPct val="107400"/>
              </a:lnSpc>
              <a:spcBef>
                <a:spcPts val="100"/>
              </a:spcBef>
            </a:pPr>
            <a:r>
              <a:rPr spc="90" dirty="0"/>
              <a:t>G</a:t>
            </a:r>
            <a:r>
              <a:rPr spc="75" dirty="0"/>
              <a:t>r</a:t>
            </a:r>
            <a:r>
              <a:rPr spc="-15" dirty="0"/>
              <a:t>adi</a:t>
            </a:r>
            <a:r>
              <a:rPr spc="-35" dirty="0"/>
              <a:t>n</a:t>
            </a:r>
            <a:r>
              <a:rPr spc="25" dirty="0"/>
              <a:t>g  </a:t>
            </a:r>
            <a:r>
              <a:rPr spc="5" dirty="0"/>
              <a:t>Pattern</a:t>
            </a:r>
          </a:p>
        </p:txBody>
      </p:sp>
      <p:grpSp>
        <p:nvGrpSpPr>
          <p:cNvPr id="4" name="object 4"/>
          <p:cNvGrpSpPr/>
          <p:nvPr/>
        </p:nvGrpSpPr>
        <p:grpSpPr>
          <a:xfrm>
            <a:off x="6619213" y="1561358"/>
            <a:ext cx="876300" cy="876300"/>
            <a:chOff x="6619213" y="1561358"/>
            <a:chExt cx="876300" cy="876300"/>
          </a:xfrm>
        </p:grpSpPr>
        <p:pic>
          <p:nvPicPr>
            <p:cNvPr id="5" name="object 5"/>
            <p:cNvPicPr/>
            <p:nvPr/>
          </p:nvPicPr>
          <p:blipFill>
            <a:blip r:embed="rId2" cstate="print"/>
            <a:stretch>
              <a:fillRect/>
            </a:stretch>
          </p:blipFill>
          <p:spPr>
            <a:xfrm>
              <a:off x="6619213" y="1561358"/>
              <a:ext cx="875835" cy="875835"/>
            </a:xfrm>
            <a:prstGeom prst="rect">
              <a:avLst/>
            </a:prstGeom>
          </p:spPr>
        </p:pic>
        <p:sp>
          <p:nvSpPr>
            <p:cNvPr id="6" name="object 6"/>
            <p:cNvSpPr/>
            <p:nvPr/>
          </p:nvSpPr>
          <p:spPr>
            <a:xfrm>
              <a:off x="6767138" y="1708737"/>
              <a:ext cx="577850" cy="577850"/>
            </a:xfrm>
            <a:custGeom>
              <a:avLst/>
              <a:gdLst/>
              <a:ahLst/>
              <a:cxnLst/>
              <a:rect l="l" t="t" r="r" b="b"/>
              <a:pathLst>
                <a:path w="577850" h="577850">
                  <a:moveTo>
                    <a:pt x="288851" y="577698"/>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56"/>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40" y="55731"/>
                  </a:lnTo>
                  <a:lnTo>
                    <a:pt x="493096" y="84602"/>
                  </a:lnTo>
                  <a:lnTo>
                    <a:pt x="521967" y="118258"/>
                  </a:lnTo>
                  <a:lnTo>
                    <a:pt x="545458" y="156106"/>
                  </a:lnTo>
                  <a:lnTo>
                    <a:pt x="562973" y="197550"/>
                  </a:lnTo>
                  <a:lnTo>
                    <a:pt x="573918" y="241996"/>
                  </a:lnTo>
                  <a:lnTo>
                    <a:pt x="577698" y="288856"/>
                  </a:lnTo>
                  <a:lnTo>
                    <a:pt x="573918" y="335702"/>
                  </a:lnTo>
                  <a:lnTo>
                    <a:pt x="562973" y="380148"/>
                  </a:lnTo>
                  <a:lnTo>
                    <a:pt x="545458" y="421592"/>
                  </a:lnTo>
                  <a:lnTo>
                    <a:pt x="521967" y="459440"/>
                  </a:lnTo>
                  <a:lnTo>
                    <a:pt x="493096" y="493097"/>
                  </a:lnTo>
                  <a:lnTo>
                    <a:pt x="459440" y="521967"/>
                  </a:lnTo>
                  <a:lnTo>
                    <a:pt x="421592" y="545458"/>
                  </a:lnTo>
                  <a:lnTo>
                    <a:pt x="380147" y="562973"/>
                  </a:lnTo>
                  <a:lnTo>
                    <a:pt x="335701" y="573918"/>
                  </a:lnTo>
                  <a:lnTo>
                    <a:pt x="288851" y="577698"/>
                  </a:lnTo>
                  <a:close/>
                </a:path>
              </a:pathLst>
            </a:custGeom>
            <a:solidFill>
              <a:srgbClr val="7DD957"/>
            </a:solidFill>
          </p:spPr>
          <p:txBody>
            <a:bodyPr wrap="square" lIns="0" tIns="0" rIns="0" bIns="0" rtlCol="0"/>
            <a:lstStyle/>
            <a:p>
              <a:endParaRPr/>
            </a:p>
          </p:txBody>
        </p:sp>
      </p:grpSp>
      <p:grpSp>
        <p:nvGrpSpPr>
          <p:cNvPr id="7" name="object 7"/>
          <p:cNvGrpSpPr/>
          <p:nvPr/>
        </p:nvGrpSpPr>
        <p:grpSpPr>
          <a:xfrm>
            <a:off x="6619213" y="3830479"/>
            <a:ext cx="876300" cy="876300"/>
            <a:chOff x="6619213" y="3830479"/>
            <a:chExt cx="876300" cy="876300"/>
          </a:xfrm>
        </p:grpSpPr>
        <p:pic>
          <p:nvPicPr>
            <p:cNvPr id="8" name="object 8"/>
            <p:cNvPicPr/>
            <p:nvPr/>
          </p:nvPicPr>
          <p:blipFill>
            <a:blip r:embed="rId2" cstate="print"/>
            <a:stretch>
              <a:fillRect/>
            </a:stretch>
          </p:blipFill>
          <p:spPr>
            <a:xfrm>
              <a:off x="6619213" y="3830479"/>
              <a:ext cx="875835" cy="875835"/>
            </a:xfrm>
            <a:prstGeom prst="rect">
              <a:avLst/>
            </a:prstGeom>
          </p:spPr>
        </p:pic>
        <p:sp>
          <p:nvSpPr>
            <p:cNvPr id="9" name="object 9"/>
            <p:cNvSpPr/>
            <p:nvPr/>
          </p:nvSpPr>
          <p:spPr>
            <a:xfrm>
              <a:off x="6767138" y="3977859"/>
              <a:ext cx="577850" cy="577850"/>
            </a:xfrm>
            <a:custGeom>
              <a:avLst/>
              <a:gdLst/>
              <a:ahLst/>
              <a:cxnLst/>
              <a:rect l="l" t="t" r="r" b="b"/>
              <a:pathLst>
                <a:path w="577850" h="577850">
                  <a:moveTo>
                    <a:pt x="288851" y="577698"/>
                  </a:moveTo>
                  <a:lnTo>
                    <a:pt x="241996" y="573918"/>
                  </a:lnTo>
                  <a:lnTo>
                    <a:pt x="197550" y="562973"/>
                  </a:lnTo>
                  <a:lnTo>
                    <a:pt x="156106" y="545458"/>
                  </a:lnTo>
                  <a:lnTo>
                    <a:pt x="118258" y="521967"/>
                  </a:lnTo>
                  <a:lnTo>
                    <a:pt x="84601" y="493096"/>
                  </a:lnTo>
                  <a:lnTo>
                    <a:pt x="55730" y="459440"/>
                  </a:lnTo>
                  <a:lnTo>
                    <a:pt x="32240" y="421592"/>
                  </a:lnTo>
                  <a:lnTo>
                    <a:pt x="14725" y="380148"/>
                  </a:lnTo>
                  <a:lnTo>
                    <a:pt x="3780" y="335702"/>
                  </a:lnTo>
                  <a:lnTo>
                    <a:pt x="0" y="288856"/>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40" y="55731"/>
                  </a:lnTo>
                  <a:lnTo>
                    <a:pt x="493096" y="84602"/>
                  </a:lnTo>
                  <a:lnTo>
                    <a:pt x="521967" y="118258"/>
                  </a:lnTo>
                  <a:lnTo>
                    <a:pt x="545458" y="156106"/>
                  </a:lnTo>
                  <a:lnTo>
                    <a:pt x="562973" y="197550"/>
                  </a:lnTo>
                  <a:lnTo>
                    <a:pt x="573918" y="241996"/>
                  </a:lnTo>
                  <a:lnTo>
                    <a:pt x="577698" y="288856"/>
                  </a:lnTo>
                  <a:lnTo>
                    <a:pt x="573918" y="335702"/>
                  </a:lnTo>
                  <a:lnTo>
                    <a:pt x="562973" y="380148"/>
                  </a:lnTo>
                  <a:lnTo>
                    <a:pt x="545458" y="421592"/>
                  </a:lnTo>
                  <a:lnTo>
                    <a:pt x="521967" y="459440"/>
                  </a:lnTo>
                  <a:lnTo>
                    <a:pt x="493096" y="493096"/>
                  </a:lnTo>
                  <a:lnTo>
                    <a:pt x="459440" y="521967"/>
                  </a:lnTo>
                  <a:lnTo>
                    <a:pt x="421592" y="545458"/>
                  </a:lnTo>
                  <a:lnTo>
                    <a:pt x="380147" y="562973"/>
                  </a:lnTo>
                  <a:lnTo>
                    <a:pt x="335701" y="573918"/>
                  </a:lnTo>
                  <a:lnTo>
                    <a:pt x="288851" y="577698"/>
                  </a:lnTo>
                  <a:close/>
                </a:path>
              </a:pathLst>
            </a:custGeom>
            <a:solidFill>
              <a:srgbClr val="7DD957"/>
            </a:solidFill>
          </p:spPr>
          <p:txBody>
            <a:bodyPr wrap="square" lIns="0" tIns="0" rIns="0" bIns="0" rtlCol="0"/>
            <a:lstStyle/>
            <a:p>
              <a:endParaRPr/>
            </a:p>
          </p:txBody>
        </p:sp>
      </p:grpSp>
      <p:grpSp>
        <p:nvGrpSpPr>
          <p:cNvPr id="10" name="object 10"/>
          <p:cNvGrpSpPr/>
          <p:nvPr/>
        </p:nvGrpSpPr>
        <p:grpSpPr>
          <a:xfrm>
            <a:off x="6619213" y="6531570"/>
            <a:ext cx="876300" cy="876300"/>
            <a:chOff x="6619213" y="6531570"/>
            <a:chExt cx="876300" cy="876300"/>
          </a:xfrm>
        </p:grpSpPr>
        <p:pic>
          <p:nvPicPr>
            <p:cNvPr id="11" name="object 11"/>
            <p:cNvPicPr/>
            <p:nvPr/>
          </p:nvPicPr>
          <p:blipFill>
            <a:blip r:embed="rId2" cstate="print"/>
            <a:stretch>
              <a:fillRect/>
            </a:stretch>
          </p:blipFill>
          <p:spPr>
            <a:xfrm>
              <a:off x="6619213" y="6531570"/>
              <a:ext cx="875835" cy="875835"/>
            </a:xfrm>
            <a:prstGeom prst="rect">
              <a:avLst/>
            </a:prstGeom>
          </p:spPr>
        </p:pic>
        <p:sp>
          <p:nvSpPr>
            <p:cNvPr id="12" name="object 12"/>
            <p:cNvSpPr/>
            <p:nvPr/>
          </p:nvSpPr>
          <p:spPr>
            <a:xfrm>
              <a:off x="6767138" y="6678948"/>
              <a:ext cx="577850" cy="577850"/>
            </a:xfrm>
            <a:custGeom>
              <a:avLst/>
              <a:gdLst/>
              <a:ahLst/>
              <a:cxnLst/>
              <a:rect l="l" t="t" r="r" b="b"/>
              <a:pathLst>
                <a:path w="577850" h="577850">
                  <a:moveTo>
                    <a:pt x="288851" y="577699"/>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55"/>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40" y="55731"/>
                  </a:lnTo>
                  <a:lnTo>
                    <a:pt x="493096" y="84602"/>
                  </a:lnTo>
                  <a:lnTo>
                    <a:pt x="521967" y="118258"/>
                  </a:lnTo>
                  <a:lnTo>
                    <a:pt x="545458" y="156106"/>
                  </a:lnTo>
                  <a:lnTo>
                    <a:pt x="562973" y="197550"/>
                  </a:lnTo>
                  <a:lnTo>
                    <a:pt x="573918" y="241996"/>
                  </a:lnTo>
                  <a:lnTo>
                    <a:pt x="577698" y="288855"/>
                  </a:lnTo>
                  <a:lnTo>
                    <a:pt x="573918" y="335702"/>
                  </a:lnTo>
                  <a:lnTo>
                    <a:pt x="562973" y="380148"/>
                  </a:lnTo>
                  <a:lnTo>
                    <a:pt x="545458" y="421592"/>
                  </a:lnTo>
                  <a:lnTo>
                    <a:pt x="521967" y="459440"/>
                  </a:lnTo>
                  <a:lnTo>
                    <a:pt x="493096" y="493097"/>
                  </a:lnTo>
                  <a:lnTo>
                    <a:pt x="459440" y="521967"/>
                  </a:lnTo>
                  <a:lnTo>
                    <a:pt x="421592" y="545458"/>
                  </a:lnTo>
                  <a:lnTo>
                    <a:pt x="380147" y="562973"/>
                  </a:lnTo>
                  <a:lnTo>
                    <a:pt x="335701" y="573918"/>
                  </a:lnTo>
                  <a:lnTo>
                    <a:pt x="288851" y="577699"/>
                  </a:lnTo>
                  <a:close/>
                </a:path>
              </a:pathLst>
            </a:custGeom>
            <a:solidFill>
              <a:srgbClr val="7DD957"/>
            </a:solidFill>
          </p:spPr>
          <p:txBody>
            <a:bodyPr wrap="square" lIns="0" tIns="0" rIns="0" bIns="0" rtlCol="0"/>
            <a:lstStyle/>
            <a:p>
              <a:endParaRPr/>
            </a:p>
          </p:txBody>
        </p:sp>
      </p:grpSp>
      <p:grpSp>
        <p:nvGrpSpPr>
          <p:cNvPr id="13" name="object 13"/>
          <p:cNvGrpSpPr/>
          <p:nvPr/>
        </p:nvGrpSpPr>
        <p:grpSpPr>
          <a:xfrm>
            <a:off x="12166048" y="1561358"/>
            <a:ext cx="876300" cy="876300"/>
            <a:chOff x="12166048" y="1561358"/>
            <a:chExt cx="876300" cy="876300"/>
          </a:xfrm>
        </p:grpSpPr>
        <p:pic>
          <p:nvPicPr>
            <p:cNvPr id="14" name="object 14"/>
            <p:cNvPicPr/>
            <p:nvPr/>
          </p:nvPicPr>
          <p:blipFill>
            <a:blip r:embed="rId2" cstate="print"/>
            <a:stretch>
              <a:fillRect/>
            </a:stretch>
          </p:blipFill>
          <p:spPr>
            <a:xfrm>
              <a:off x="12166048" y="1561358"/>
              <a:ext cx="875835" cy="875835"/>
            </a:xfrm>
            <a:prstGeom prst="rect">
              <a:avLst/>
            </a:prstGeom>
          </p:spPr>
        </p:pic>
        <p:sp>
          <p:nvSpPr>
            <p:cNvPr id="15" name="object 15"/>
            <p:cNvSpPr/>
            <p:nvPr/>
          </p:nvSpPr>
          <p:spPr>
            <a:xfrm>
              <a:off x="12313973" y="1708737"/>
              <a:ext cx="577850" cy="577850"/>
            </a:xfrm>
            <a:custGeom>
              <a:avLst/>
              <a:gdLst/>
              <a:ahLst/>
              <a:cxnLst/>
              <a:rect l="l" t="t" r="r" b="b"/>
              <a:pathLst>
                <a:path w="577850" h="577850">
                  <a:moveTo>
                    <a:pt x="288852" y="577698"/>
                  </a:moveTo>
                  <a:lnTo>
                    <a:pt x="241997" y="573918"/>
                  </a:lnTo>
                  <a:lnTo>
                    <a:pt x="197551" y="562973"/>
                  </a:lnTo>
                  <a:lnTo>
                    <a:pt x="156106" y="545458"/>
                  </a:lnTo>
                  <a:lnTo>
                    <a:pt x="118258" y="521967"/>
                  </a:lnTo>
                  <a:lnTo>
                    <a:pt x="84602" y="493097"/>
                  </a:lnTo>
                  <a:lnTo>
                    <a:pt x="55731" y="459440"/>
                  </a:lnTo>
                  <a:lnTo>
                    <a:pt x="32240" y="421592"/>
                  </a:lnTo>
                  <a:lnTo>
                    <a:pt x="14725" y="380148"/>
                  </a:lnTo>
                  <a:lnTo>
                    <a:pt x="3780" y="335702"/>
                  </a:lnTo>
                  <a:lnTo>
                    <a:pt x="0" y="288849"/>
                  </a:lnTo>
                  <a:lnTo>
                    <a:pt x="3780" y="241996"/>
                  </a:lnTo>
                  <a:lnTo>
                    <a:pt x="14725" y="197550"/>
                  </a:lnTo>
                  <a:lnTo>
                    <a:pt x="32240" y="156106"/>
                  </a:lnTo>
                  <a:lnTo>
                    <a:pt x="55731" y="118258"/>
                  </a:lnTo>
                  <a:lnTo>
                    <a:pt x="84602" y="84602"/>
                  </a:lnTo>
                  <a:lnTo>
                    <a:pt x="118258" y="55731"/>
                  </a:lnTo>
                  <a:lnTo>
                    <a:pt x="156106" y="32240"/>
                  </a:lnTo>
                  <a:lnTo>
                    <a:pt x="197551" y="14725"/>
                  </a:lnTo>
                  <a:lnTo>
                    <a:pt x="241997" y="3780"/>
                  </a:lnTo>
                  <a:lnTo>
                    <a:pt x="288850" y="0"/>
                  </a:lnTo>
                  <a:lnTo>
                    <a:pt x="335702" y="3780"/>
                  </a:lnTo>
                  <a:lnTo>
                    <a:pt x="380148" y="14725"/>
                  </a:lnTo>
                  <a:lnTo>
                    <a:pt x="421592" y="32240"/>
                  </a:lnTo>
                  <a:lnTo>
                    <a:pt x="459440" y="55731"/>
                  </a:lnTo>
                  <a:lnTo>
                    <a:pt x="493097" y="84602"/>
                  </a:lnTo>
                  <a:lnTo>
                    <a:pt x="521967" y="118258"/>
                  </a:lnTo>
                  <a:lnTo>
                    <a:pt x="545457" y="156106"/>
                  </a:lnTo>
                  <a:lnTo>
                    <a:pt x="562972" y="197550"/>
                  </a:lnTo>
                  <a:lnTo>
                    <a:pt x="573918" y="241996"/>
                  </a:lnTo>
                  <a:lnTo>
                    <a:pt x="577698" y="288849"/>
                  </a:lnTo>
                  <a:lnTo>
                    <a:pt x="573918" y="335702"/>
                  </a:lnTo>
                  <a:lnTo>
                    <a:pt x="562972" y="380148"/>
                  </a:lnTo>
                  <a:lnTo>
                    <a:pt x="545457" y="421592"/>
                  </a:lnTo>
                  <a:lnTo>
                    <a:pt x="521967" y="459440"/>
                  </a:lnTo>
                  <a:lnTo>
                    <a:pt x="493097" y="493097"/>
                  </a:lnTo>
                  <a:lnTo>
                    <a:pt x="459440" y="521967"/>
                  </a:lnTo>
                  <a:lnTo>
                    <a:pt x="421592" y="545458"/>
                  </a:lnTo>
                  <a:lnTo>
                    <a:pt x="380148" y="562973"/>
                  </a:lnTo>
                  <a:lnTo>
                    <a:pt x="335702" y="573918"/>
                  </a:lnTo>
                  <a:lnTo>
                    <a:pt x="288852" y="577698"/>
                  </a:lnTo>
                  <a:close/>
                </a:path>
              </a:pathLst>
            </a:custGeom>
            <a:solidFill>
              <a:srgbClr val="7DD957"/>
            </a:solidFill>
          </p:spPr>
          <p:txBody>
            <a:bodyPr wrap="square" lIns="0" tIns="0" rIns="0" bIns="0" rtlCol="0"/>
            <a:lstStyle/>
            <a:p>
              <a:endParaRPr/>
            </a:p>
          </p:txBody>
        </p:sp>
      </p:grpSp>
      <p:grpSp>
        <p:nvGrpSpPr>
          <p:cNvPr id="16" name="object 16"/>
          <p:cNvGrpSpPr/>
          <p:nvPr/>
        </p:nvGrpSpPr>
        <p:grpSpPr>
          <a:xfrm>
            <a:off x="12166048" y="4994164"/>
            <a:ext cx="876300" cy="876300"/>
            <a:chOff x="12166048" y="4994164"/>
            <a:chExt cx="876300" cy="876300"/>
          </a:xfrm>
        </p:grpSpPr>
        <p:pic>
          <p:nvPicPr>
            <p:cNvPr id="17" name="object 17"/>
            <p:cNvPicPr/>
            <p:nvPr/>
          </p:nvPicPr>
          <p:blipFill>
            <a:blip r:embed="rId2" cstate="print"/>
            <a:stretch>
              <a:fillRect/>
            </a:stretch>
          </p:blipFill>
          <p:spPr>
            <a:xfrm>
              <a:off x="12166048" y="4994164"/>
              <a:ext cx="875835" cy="875835"/>
            </a:xfrm>
            <a:prstGeom prst="rect">
              <a:avLst/>
            </a:prstGeom>
          </p:spPr>
        </p:pic>
        <p:sp>
          <p:nvSpPr>
            <p:cNvPr id="18" name="object 18"/>
            <p:cNvSpPr/>
            <p:nvPr/>
          </p:nvSpPr>
          <p:spPr>
            <a:xfrm>
              <a:off x="12313973" y="5141545"/>
              <a:ext cx="577850" cy="577850"/>
            </a:xfrm>
            <a:custGeom>
              <a:avLst/>
              <a:gdLst/>
              <a:ahLst/>
              <a:cxnLst/>
              <a:rect l="l" t="t" r="r" b="b"/>
              <a:pathLst>
                <a:path w="577850" h="577850">
                  <a:moveTo>
                    <a:pt x="288858" y="577698"/>
                  </a:moveTo>
                  <a:lnTo>
                    <a:pt x="241997" y="573918"/>
                  </a:lnTo>
                  <a:lnTo>
                    <a:pt x="197551" y="562973"/>
                  </a:lnTo>
                  <a:lnTo>
                    <a:pt x="156106" y="545458"/>
                  </a:lnTo>
                  <a:lnTo>
                    <a:pt x="118258" y="521968"/>
                  </a:lnTo>
                  <a:lnTo>
                    <a:pt x="84602" y="493097"/>
                  </a:lnTo>
                  <a:lnTo>
                    <a:pt x="55731" y="459440"/>
                  </a:lnTo>
                  <a:lnTo>
                    <a:pt x="32240" y="421592"/>
                  </a:lnTo>
                  <a:lnTo>
                    <a:pt x="14725" y="380148"/>
                  </a:lnTo>
                  <a:lnTo>
                    <a:pt x="3780" y="335702"/>
                  </a:lnTo>
                  <a:lnTo>
                    <a:pt x="0" y="288849"/>
                  </a:lnTo>
                  <a:lnTo>
                    <a:pt x="3780" y="241996"/>
                  </a:lnTo>
                  <a:lnTo>
                    <a:pt x="14725" y="197550"/>
                  </a:lnTo>
                  <a:lnTo>
                    <a:pt x="32240" y="156106"/>
                  </a:lnTo>
                  <a:lnTo>
                    <a:pt x="55731" y="118258"/>
                  </a:lnTo>
                  <a:lnTo>
                    <a:pt x="84602" y="84602"/>
                  </a:lnTo>
                  <a:lnTo>
                    <a:pt x="118258" y="55731"/>
                  </a:lnTo>
                  <a:lnTo>
                    <a:pt x="156106" y="32240"/>
                  </a:lnTo>
                  <a:lnTo>
                    <a:pt x="197551" y="14725"/>
                  </a:lnTo>
                  <a:lnTo>
                    <a:pt x="241997" y="3780"/>
                  </a:lnTo>
                  <a:lnTo>
                    <a:pt x="288850" y="0"/>
                  </a:lnTo>
                  <a:lnTo>
                    <a:pt x="335702" y="3780"/>
                  </a:lnTo>
                  <a:lnTo>
                    <a:pt x="380148" y="14725"/>
                  </a:lnTo>
                  <a:lnTo>
                    <a:pt x="421592" y="32240"/>
                  </a:lnTo>
                  <a:lnTo>
                    <a:pt x="459440" y="55731"/>
                  </a:lnTo>
                  <a:lnTo>
                    <a:pt x="493097" y="84602"/>
                  </a:lnTo>
                  <a:lnTo>
                    <a:pt x="521967" y="118258"/>
                  </a:lnTo>
                  <a:lnTo>
                    <a:pt x="545457" y="156106"/>
                  </a:lnTo>
                  <a:lnTo>
                    <a:pt x="562972" y="197550"/>
                  </a:lnTo>
                  <a:lnTo>
                    <a:pt x="573918" y="241996"/>
                  </a:lnTo>
                  <a:lnTo>
                    <a:pt x="577698" y="288849"/>
                  </a:lnTo>
                  <a:lnTo>
                    <a:pt x="573918" y="335702"/>
                  </a:lnTo>
                  <a:lnTo>
                    <a:pt x="562972" y="380148"/>
                  </a:lnTo>
                  <a:lnTo>
                    <a:pt x="545457" y="421592"/>
                  </a:lnTo>
                  <a:lnTo>
                    <a:pt x="521967" y="459440"/>
                  </a:lnTo>
                  <a:lnTo>
                    <a:pt x="493097" y="493097"/>
                  </a:lnTo>
                  <a:lnTo>
                    <a:pt x="459440" y="521968"/>
                  </a:lnTo>
                  <a:lnTo>
                    <a:pt x="421592" y="545458"/>
                  </a:lnTo>
                  <a:lnTo>
                    <a:pt x="380148" y="562973"/>
                  </a:lnTo>
                  <a:lnTo>
                    <a:pt x="335702" y="573918"/>
                  </a:lnTo>
                  <a:lnTo>
                    <a:pt x="288858" y="577698"/>
                  </a:lnTo>
                  <a:close/>
                </a:path>
              </a:pathLst>
            </a:custGeom>
            <a:solidFill>
              <a:srgbClr val="7DD957"/>
            </a:solidFill>
          </p:spPr>
          <p:txBody>
            <a:bodyPr wrap="square" lIns="0" tIns="0" rIns="0" bIns="0" rtlCol="0"/>
            <a:lstStyle/>
            <a:p>
              <a:endParaRPr/>
            </a:p>
          </p:txBody>
        </p:sp>
      </p:grpSp>
      <p:sp>
        <p:nvSpPr>
          <p:cNvPr id="19" name="object 19"/>
          <p:cNvSpPr txBox="1"/>
          <p:nvPr/>
        </p:nvSpPr>
        <p:spPr>
          <a:xfrm>
            <a:off x="7784812" y="1474419"/>
            <a:ext cx="3422015" cy="2047875"/>
          </a:xfrm>
          <a:prstGeom prst="rect">
            <a:avLst/>
          </a:prstGeom>
        </p:spPr>
        <p:txBody>
          <a:bodyPr vert="horz" wrap="square" lIns="0" tIns="223520" rIns="0" bIns="0" rtlCol="0">
            <a:spAutoFit/>
          </a:bodyPr>
          <a:lstStyle/>
          <a:p>
            <a:pPr marL="12700">
              <a:lnSpc>
                <a:spcPct val="100000"/>
              </a:lnSpc>
              <a:spcBef>
                <a:spcPts val="1760"/>
              </a:spcBef>
            </a:pPr>
            <a:r>
              <a:rPr sz="2800" b="1" spc="5" dirty="0">
                <a:solidFill>
                  <a:srgbClr val="008037"/>
                </a:solidFill>
                <a:latin typeface="Roboto"/>
                <a:cs typeface="Roboto"/>
              </a:rPr>
              <a:t>Attendance</a:t>
            </a:r>
            <a:endParaRPr sz="2800" dirty="0">
              <a:latin typeface="Roboto"/>
              <a:cs typeface="Roboto"/>
            </a:endParaRPr>
          </a:p>
          <a:p>
            <a:pPr marL="12700" marR="5080">
              <a:lnSpc>
                <a:spcPct val="114599"/>
              </a:lnSpc>
              <a:spcBef>
                <a:spcPts val="1000"/>
              </a:spcBef>
            </a:pPr>
            <a:r>
              <a:rPr sz="2400" spc="-10" dirty="0">
                <a:solidFill>
                  <a:srgbClr val="3B3B3B"/>
                </a:solidFill>
                <a:latin typeface="Roboto"/>
                <a:cs typeface="Roboto"/>
              </a:rPr>
              <a:t>Attendance</a:t>
            </a:r>
            <a:r>
              <a:rPr sz="2400" spc="-30" dirty="0">
                <a:solidFill>
                  <a:srgbClr val="3B3B3B"/>
                </a:solidFill>
                <a:latin typeface="Roboto"/>
                <a:cs typeface="Roboto"/>
              </a:rPr>
              <a:t> </a:t>
            </a:r>
            <a:r>
              <a:rPr sz="2400" spc="-20" dirty="0">
                <a:solidFill>
                  <a:srgbClr val="3B3B3B"/>
                </a:solidFill>
                <a:latin typeface="Roboto"/>
                <a:cs typeface="Roboto"/>
              </a:rPr>
              <a:t>is</a:t>
            </a:r>
            <a:r>
              <a:rPr sz="2400" spc="-25" dirty="0">
                <a:solidFill>
                  <a:srgbClr val="3B3B3B"/>
                </a:solidFill>
                <a:latin typeface="Roboto"/>
                <a:cs typeface="Roboto"/>
              </a:rPr>
              <a:t> mandatory </a:t>
            </a:r>
            <a:r>
              <a:rPr sz="2400" spc="-580" dirty="0">
                <a:solidFill>
                  <a:srgbClr val="3B3B3B"/>
                </a:solidFill>
                <a:latin typeface="Roboto"/>
                <a:cs typeface="Roboto"/>
              </a:rPr>
              <a:t> </a:t>
            </a:r>
            <a:r>
              <a:rPr sz="2400" spc="-25" dirty="0">
                <a:solidFill>
                  <a:srgbClr val="3B3B3B"/>
                </a:solidFill>
                <a:latin typeface="Roboto"/>
                <a:cs typeface="Roboto"/>
              </a:rPr>
              <a:t>and</a:t>
            </a:r>
            <a:r>
              <a:rPr sz="2400" spc="-15" dirty="0">
                <a:solidFill>
                  <a:srgbClr val="3B3B3B"/>
                </a:solidFill>
                <a:latin typeface="Roboto"/>
                <a:cs typeface="Roboto"/>
              </a:rPr>
              <a:t> </a:t>
            </a:r>
            <a:r>
              <a:rPr sz="2400" spc="-20" dirty="0">
                <a:solidFill>
                  <a:srgbClr val="3B3B3B"/>
                </a:solidFill>
                <a:latin typeface="Roboto"/>
                <a:cs typeface="Roboto"/>
              </a:rPr>
              <a:t>will</a:t>
            </a:r>
            <a:r>
              <a:rPr sz="2400" spc="-15" dirty="0">
                <a:solidFill>
                  <a:srgbClr val="3B3B3B"/>
                </a:solidFill>
                <a:latin typeface="Roboto"/>
                <a:cs typeface="Roboto"/>
              </a:rPr>
              <a:t> </a:t>
            </a:r>
            <a:r>
              <a:rPr sz="2400" spc="-5" dirty="0">
                <a:solidFill>
                  <a:srgbClr val="3B3B3B"/>
                </a:solidFill>
                <a:latin typeface="Roboto"/>
                <a:cs typeface="Roboto"/>
              </a:rPr>
              <a:t>be</a:t>
            </a:r>
            <a:r>
              <a:rPr sz="2400" spc="-10" dirty="0">
                <a:solidFill>
                  <a:srgbClr val="3B3B3B"/>
                </a:solidFill>
                <a:latin typeface="Roboto"/>
                <a:cs typeface="Roboto"/>
              </a:rPr>
              <a:t> marked</a:t>
            </a:r>
            <a:r>
              <a:rPr sz="2400" spc="-15" dirty="0">
                <a:solidFill>
                  <a:srgbClr val="3B3B3B"/>
                </a:solidFill>
                <a:latin typeface="Roboto"/>
                <a:cs typeface="Roboto"/>
              </a:rPr>
              <a:t> </a:t>
            </a:r>
            <a:r>
              <a:rPr sz="2400" spc="-45" dirty="0">
                <a:solidFill>
                  <a:srgbClr val="3B3B3B"/>
                </a:solidFill>
                <a:latin typeface="Roboto"/>
                <a:cs typeface="Roboto"/>
              </a:rPr>
              <a:t>by</a:t>
            </a:r>
            <a:r>
              <a:rPr sz="2400" spc="-15" dirty="0">
                <a:solidFill>
                  <a:srgbClr val="3B3B3B"/>
                </a:solidFill>
                <a:latin typeface="Roboto"/>
                <a:cs typeface="Roboto"/>
              </a:rPr>
              <a:t> </a:t>
            </a:r>
            <a:r>
              <a:rPr sz="2400" spc="-5" dirty="0">
                <a:solidFill>
                  <a:srgbClr val="3B3B3B"/>
                </a:solidFill>
                <a:latin typeface="Roboto"/>
                <a:cs typeface="Roboto"/>
              </a:rPr>
              <a:t>1 </a:t>
            </a:r>
            <a:r>
              <a:rPr sz="2400" dirty="0">
                <a:solidFill>
                  <a:srgbClr val="3B3B3B"/>
                </a:solidFill>
                <a:latin typeface="Roboto"/>
                <a:cs typeface="Roboto"/>
              </a:rPr>
              <a:t> </a:t>
            </a:r>
            <a:r>
              <a:rPr sz="2400" spc="-20" dirty="0">
                <a:solidFill>
                  <a:srgbClr val="3B3B3B"/>
                </a:solidFill>
                <a:latin typeface="Roboto"/>
                <a:cs typeface="Roboto"/>
              </a:rPr>
              <a:t>points</a:t>
            </a:r>
            <a:r>
              <a:rPr sz="2400" spc="-10" dirty="0">
                <a:solidFill>
                  <a:srgbClr val="3B3B3B"/>
                </a:solidFill>
                <a:latin typeface="Roboto"/>
                <a:cs typeface="Roboto"/>
              </a:rPr>
              <a:t> </a:t>
            </a:r>
            <a:r>
              <a:rPr sz="2400" spc="-30" dirty="0">
                <a:solidFill>
                  <a:srgbClr val="3B3B3B"/>
                </a:solidFill>
                <a:latin typeface="Roboto"/>
                <a:cs typeface="Roboto"/>
              </a:rPr>
              <a:t>daily</a:t>
            </a:r>
            <a:endParaRPr sz="2400" dirty="0">
              <a:latin typeface="Roboto"/>
              <a:cs typeface="Roboto"/>
            </a:endParaRPr>
          </a:p>
        </p:txBody>
      </p:sp>
      <p:sp>
        <p:nvSpPr>
          <p:cNvPr id="20" name="object 20"/>
          <p:cNvSpPr txBox="1"/>
          <p:nvPr/>
        </p:nvSpPr>
        <p:spPr>
          <a:xfrm>
            <a:off x="7784812" y="3743543"/>
            <a:ext cx="3880485" cy="4749165"/>
          </a:xfrm>
          <a:prstGeom prst="rect">
            <a:avLst/>
          </a:prstGeom>
        </p:spPr>
        <p:txBody>
          <a:bodyPr vert="horz" wrap="square" lIns="0" tIns="223520" rIns="0" bIns="0" rtlCol="0">
            <a:spAutoFit/>
          </a:bodyPr>
          <a:lstStyle/>
          <a:p>
            <a:pPr marL="12700">
              <a:lnSpc>
                <a:spcPct val="100000"/>
              </a:lnSpc>
              <a:spcBef>
                <a:spcPts val="1760"/>
              </a:spcBef>
            </a:pPr>
            <a:r>
              <a:rPr sz="2800" b="1" spc="-20" dirty="0">
                <a:solidFill>
                  <a:srgbClr val="008037"/>
                </a:solidFill>
                <a:latin typeface="Roboto"/>
                <a:cs typeface="Roboto"/>
              </a:rPr>
              <a:t>Daily</a:t>
            </a:r>
            <a:r>
              <a:rPr sz="2800" b="1" spc="-30" dirty="0">
                <a:solidFill>
                  <a:srgbClr val="008037"/>
                </a:solidFill>
                <a:latin typeface="Roboto"/>
                <a:cs typeface="Roboto"/>
              </a:rPr>
              <a:t> </a:t>
            </a:r>
            <a:r>
              <a:rPr sz="2800" b="1" spc="5" dirty="0">
                <a:solidFill>
                  <a:srgbClr val="008037"/>
                </a:solidFill>
                <a:latin typeface="Roboto"/>
                <a:cs typeface="Roboto"/>
              </a:rPr>
              <a:t>Review</a:t>
            </a:r>
            <a:endParaRPr sz="2800" dirty="0">
              <a:latin typeface="Roboto"/>
              <a:cs typeface="Roboto"/>
            </a:endParaRPr>
          </a:p>
          <a:p>
            <a:pPr marL="12700" marR="12065">
              <a:lnSpc>
                <a:spcPct val="114599"/>
              </a:lnSpc>
              <a:spcBef>
                <a:spcPts val="1000"/>
              </a:spcBef>
            </a:pPr>
            <a:r>
              <a:rPr sz="2400" spc="-25" dirty="0">
                <a:solidFill>
                  <a:srgbClr val="3B3B3B"/>
                </a:solidFill>
                <a:latin typeface="Roboto"/>
                <a:cs typeface="Roboto"/>
              </a:rPr>
              <a:t>Instructor</a:t>
            </a:r>
            <a:r>
              <a:rPr sz="2400" spc="-15" dirty="0">
                <a:solidFill>
                  <a:srgbClr val="3B3B3B"/>
                </a:solidFill>
                <a:latin typeface="Roboto"/>
                <a:cs typeface="Roboto"/>
              </a:rPr>
              <a:t> review </a:t>
            </a:r>
            <a:r>
              <a:rPr sz="2400" spc="-25" dirty="0">
                <a:solidFill>
                  <a:srgbClr val="3B3B3B"/>
                </a:solidFill>
                <a:latin typeface="Roboto"/>
                <a:cs typeface="Roboto"/>
              </a:rPr>
              <a:t>and</a:t>
            </a:r>
            <a:r>
              <a:rPr sz="2400" spc="-15" dirty="0">
                <a:solidFill>
                  <a:srgbClr val="3B3B3B"/>
                </a:solidFill>
                <a:latin typeface="Roboto"/>
                <a:cs typeface="Roboto"/>
              </a:rPr>
              <a:t> course </a:t>
            </a:r>
            <a:r>
              <a:rPr sz="2400" spc="-580" dirty="0">
                <a:solidFill>
                  <a:srgbClr val="3B3B3B"/>
                </a:solidFill>
                <a:latin typeface="Roboto"/>
                <a:cs typeface="Roboto"/>
              </a:rPr>
              <a:t> </a:t>
            </a:r>
            <a:r>
              <a:rPr sz="2400" spc="-15" dirty="0">
                <a:solidFill>
                  <a:srgbClr val="3B3B3B"/>
                </a:solidFill>
                <a:latin typeface="Roboto"/>
                <a:cs typeface="Roboto"/>
              </a:rPr>
              <a:t>review</a:t>
            </a:r>
            <a:r>
              <a:rPr sz="2400" spc="-10" dirty="0">
                <a:solidFill>
                  <a:srgbClr val="3B3B3B"/>
                </a:solidFill>
                <a:latin typeface="Roboto"/>
                <a:cs typeface="Roboto"/>
              </a:rPr>
              <a:t> needs to</a:t>
            </a:r>
            <a:r>
              <a:rPr sz="2400" spc="-5" dirty="0">
                <a:solidFill>
                  <a:srgbClr val="3B3B3B"/>
                </a:solidFill>
                <a:latin typeface="Roboto"/>
                <a:cs typeface="Roboto"/>
              </a:rPr>
              <a:t> be </a:t>
            </a:r>
            <a:r>
              <a:rPr sz="2400" dirty="0">
                <a:solidFill>
                  <a:srgbClr val="3B3B3B"/>
                </a:solidFill>
                <a:latin typeface="Roboto"/>
                <a:cs typeface="Roboto"/>
              </a:rPr>
              <a:t> </a:t>
            </a:r>
            <a:r>
              <a:rPr sz="2400" spc="-20" dirty="0">
                <a:solidFill>
                  <a:srgbClr val="3B3B3B"/>
                </a:solidFill>
                <a:latin typeface="Roboto"/>
                <a:cs typeface="Roboto"/>
              </a:rPr>
              <a:t>submitted</a:t>
            </a:r>
            <a:r>
              <a:rPr sz="2400" spc="-10" dirty="0">
                <a:solidFill>
                  <a:srgbClr val="3B3B3B"/>
                </a:solidFill>
                <a:latin typeface="Roboto"/>
                <a:cs typeface="Roboto"/>
              </a:rPr>
              <a:t> </a:t>
            </a:r>
            <a:r>
              <a:rPr sz="2400" spc="-20" dirty="0">
                <a:solidFill>
                  <a:srgbClr val="3B3B3B"/>
                </a:solidFill>
                <a:latin typeface="Roboto"/>
                <a:cs typeface="Roboto"/>
              </a:rPr>
              <a:t>at</a:t>
            </a:r>
            <a:r>
              <a:rPr sz="2400" spc="-5" dirty="0">
                <a:solidFill>
                  <a:srgbClr val="3B3B3B"/>
                </a:solidFill>
                <a:latin typeface="Roboto"/>
                <a:cs typeface="Roboto"/>
              </a:rPr>
              <a:t> </a:t>
            </a:r>
            <a:r>
              <a:rPr sz="2400" spc="-20" dirty="0">
                <a:solidFill>
                  <a:srgbClr val="3B3B3B"/>
                </a:solidFill>
                <a:latin typeface="Roboto"/>
                <a:cs typeface="Roboto"/>
              </a:rPr>
              <a:t>the</a:t>
            </a:r>
            <a:r>
              <a:rPr sz="2400" spc="-10" dirty="0">
                <a:solidFill>
                  <a:srgbClr val="3B3B3B"/>
                </a:solidFill>
                <a:latin typeface="Roboto"/>
                <a:cs typeface="Roboto"/>
              </a:rPr>
              <a:t> </a:t>
            </a:r>
            <a:r>
              <a:rPr sz="2400" spc="-15" dirty="0">
                <a:solidFill>
                  <a:srgbClr val="3B3B3B"/>
                </a:solidFill>
                <a:latin typeface="Roboto"/>
                <a:cs typeface="Roboto"/>
              </a:rPr>
              <a:t>end</a:t>
            </a:r>
            <a:r>
              <a:rPr sz="2400" spc="-5" dirty="0">
                <a:solidFill>
                  <a:srgbClr val="3B3B3B"/>
                </a:solidFill>
                <a:latin typeface="Roboto"/>
                <a:cs typeface="Roboto"/>
              </a:rPr>
              <a:t> </a:t>
            </a:r>
            <a:r>
              <a:rPr sz="2400" spc="20" dirty="0">
                <a:solidFill>
                  <a:srgbClr val="3B3B3B"/>
                </a:solidFill>
                <a:latin typeface="Roboto"/>
                <a:cs typeface="Roboto"/>
              </a:rPr>
              <a:t>of</a:t>
            </a:r>
            <a:endParaRPr sz="2400" dirty="0">
              <a:latin typeface="Roboto"/>
              <a:cs typeface="Roboto"/>
            </a:endParaRPr>
          </a:p>
          <a:p>
            <a:pPr marL="12700" marR="44450">
              <a:lnSpc>
                <a:spcPct val="114599"/>
              </a:lnSpc>
            </a:pPr>
            <a:r>
              <a:rPr sz="2400" spc="-30" dirty="0">
                <a:solidFill>
                  <a:srgbClr val="3B3B3B"/>
                </a:solidFill>
                <a:latin typeface="Roboto"/>
                <a:cs typeface="Roboto"/>
              </a:rPr>
              <a:t>everyday</a:t>
            </a:r>
            <a:r>
              <a:rPr sz="2400" spc="-15" dirty="0">
                <a:solidFill>
                  <a:srgbClr val="3B3B3B"/>
                </a:solidFill>
                <a:latin typeface="Roboto"/>
                <a:cs typeface="Roboto"/>
              </a:rPr>
              <a:t> </a:t>
            </a:r>
            <a:r>
              <a:rPr sz="2400" spc="-25" dirty="0">
                <a:solidFill>
                  <a:srgbClr val="3B3B3B"/>
                </a:solidFill>
                <a:latin typeface="Roboto"/>
                <a:cs typeface="Roboto"/>
              </a:rPr>
              <a:t>and</a:t>
            </a:r>
            <a:r>
              <a:rPr sz="2400" spc="-15" dirty="0">
                <a:solidFill>
                  <a:srgbClr val="3B3B3B"/>
                </a:solidFill>
                <a:latin typeface="Roboto"/>
                <a:cs typeface="Roboto"/>
              </a:rPr>
              <a:t> </a:t>
            </a:r>
            <a:r>
              <a:rPr sz="2400" spc="-20" dirty="0">
                <a:solidFill>
                  <a:srgbClr val="3B3B3B"/>
                </a:solidFill>
                <a:latin typeface="Roboto"/>
                <a:cs typeface="Roboto"/>
              </a:rPr>
              <a:t>will</a:t>
            </a:r>
            <a:r>
              <a:rPr sz="2400" spc="-15" dirty="0">
                <a:solidFill>
                  <a:srgbClr val="3B3B3B"/>
                </a:solidFill>
                <a:latin typeface="Roboto"/>
                <a:cs typeface="Roboto"/>
              </a:rPr>
              <a:t> </a:t>
            </a:r>
            <a:r>
              <a:rPr sz="2400" spc="-5" dirty="0">
                <a:solidFill>
                  <a:srgbClr val="3B3B3B"/>
                </a:solidFill>
                <a:latin typeface="Roboto"/>
                <a:cs typeface="Roboto"/>
              </a:rPr>
              <a:t>be</a:t>
            </a:r>
            <a:r>
              <a:rPr sz="2400" spc="-15" dirty="0">
                <a:solidFill>
                  <a:srgbClr val="3B3B3B"/>
                </a:solidFill>
                <a:latin typeface="Roboto"/>
                <a:cs typeface="Roboto"/>
              </a:rPr>
              <a:t> </a:t>
            </a:r>
            <a:r>
              <a:rPr sz="2400" spc="-10" dirty="0">
                <a:solidFill>
                  <a:srgbClr val="3B3B3B"/>
                </a:solidFill>
                <a:latin typeface="Roboto"/>
                <a:cs typeface="Roboto"/>
              </a:rPr>
              <a:t>marked </a:t>
            </a:r>
            <a:r>
              <a:rPr sz="2400" spc="-580" dirty="0">
                <a:solidFill>
                  <a:srgbClr val="3B3B3B"/>
                </a:solidFill>
                <a:latin typeface="Roboto"/>
                <a:cs typeface="Roboto"/>
              </a:rPr>
              <a:t> </a:t>
            </a:r>
            <a:r>
              <a:rPr sz="2400" spc="-5" dirty="0">
                <a:solidFill>
                  <a:srgbClr val="3B3B3B"/>
                </a:solidFill>
                <a:latin typeface="Roboto"/>
                <a:cs typeface="Roboto"/>
              </a:rPr>
              <a:t>2</a:t>
            </a:r>
            <a:r>
              <a:rPr sz="2400" spc="-10" dirty="0">
                <a:solidFill>
                  <a:srgbClr val="3B3B3B"/>
                </a:solidFill>
                <a:latin typeface="Roboto"/>
                <a:cs typeface="Roboto"/>
              </a:rPr>
              <a:t> </a:t>
            </a:r>
            <a:r>
              <a:rPr sz="2400" spc="-15" dirty="0">
                <a:solidFill>
                  <a:srgbClr val="3B3B3B"/>
                </a:solidFill>
                <a:latin typeface="Roboto"/>
                <a:cs typeface="Roboto"/>
              </a:rPr>
              <a:t>marks.</a:t>
            </a:r>
            <a:endParaRPr sz="2400" dirty="0">
              <a:latin typeface="Roboto"/>
              <a:cs typeface="Roboto"/>
            </a:endParaRPr>
          </a:p>
          <a:p>
            <a:pPr marL="12700">
              <a:lnSpc>
                <a:spcPct val="100000"/>
              </a:lnSpc>
              <a:spcBef>
                <a:spcPts val="405"/>
              </a:spcBef>
            </a:pPr>
            <a:r>
              <a:rPr sz="2800" b="1" dirty="0">
                <a:solidFill>
                  <a:srgbClr val="008037"/>
                </a:solidFill>
                <a:latin typeface="Roboto"/>
                <a:cs typeface="Roboto"/>
              </a:rPr>
              <a:t>Note</a:t>
            </a:r>
            <a:r>
              <a:rPr sz="2800" b="1" spc="-40" dirty="0">
                <a:solidFill>
                  <a:srgbClr val="008037"/>
                </a:solidFill>
                <a:latin typeface="Roboto"/>
                <a:cs typeface="Roboto"/>
              </a:rPr>
              <a:t> </a:t>
            </a:r>
            <a:r>
              <a:rPr sz="2800" b="1" spc="-10" dirty="0">
                <a:solidFill>
                  <a:srgbClr val="008037"/>
                </a:solidFill>
                <a:latin typeface="Roboto"/>
                <a:cs typeface="Roboto"/>
              </a:rPr>
              <a:t>Submission</a:t>
            </a:r>
            <a:endParaRPr sz="2800" dirty="0">
              <a:latin typeface="Roboto"/>
              <a:cs typeface="Roboto"/>
            </a:endParaRPr>
          </a:p>
          <a:p>
            <a:pPr marL="12700" marR="5080">
              <a:lnSpc>
                <a:spcPct val="114599"/>
              </a:lnSpc>
              <a:spcBef>
                <a:spcPts val="1005"/>
              </a:spcBef>
            </a:pPr>
            <a:r>
              <a:rPr sz="2400" spc="-40" dirty="0">
                <a:solidFill>
                  <a:srgbClr val="3B3B3B"/>
                </a:solidFill>
                <a:latin typeface="Roboto"/>
                <a:cs typeface="Roboto"/>
              </a:rPr>
              <a:t>You</a:t>
            </a:r>
            <a:r>
              <a:rPr sz="2400" spc="-15" dirty="0">
                <a:solidFill>
                  <a:srgbClr val="3B3B3B"/>
                </a:solidFill>
                <a:latin typeface="Roboto"/>
                <a:cs typeface="Roboto"/>
              </a:rPr>
              <a:t> </a:t>
            </a:r>
            <a:r>
              <a:rPr sz="2400" spc="-5" dirty="0">
                <a:solidFill>
                  <a:srgbClr val="3B3B3B"/>
                </a:solidFill>
                <a:latin typeface="Roboto"/>
                <a:cs typeface="Roboto"/>
              </a:rPr>
              <a:t>need</a:t>
            </a:r>
            <a:r>
              <a:rPr sz="2400" spc="-10" dirty="0">
                <a:solidFill>
                  <a:srgbClr val="3B3B3B"/>
                </a:solidFill>
                <a:latin typeface="Roboto"/>
                <a:cs typeface="Roboto"/>
              </a:rPr>
              <a:t> to</a:t>
            </a:r>
            <a:r>
              <a:rPr sz="2400" spc="-15" dirty="0">
                <a:solidFill>
                  <a:srgbClr val="3B3B3B"/>
                </a:solidFill>
                <a:latin typeface="Roboto"/>
                <a:cs typeface="Roboto"/>
              </a:rPr>
              <a:t> </a:t>
            </a:r>
            <a:r>
              <a:rPr sz="2400" spc="-20" dirty="0">
                <a:solidFill>
                  <a:srgbClr val="3B3B3B"/>
                </a:solidFill>
                <a:latin typeface="Roboto"/>
                <a:cs typeface="Roboto"/>
              </a:rPr>
              <a:t>submit</a:t>
            </a:r>
            <a:r>
              <a:rPr sz="2400" spc="-10" dirty="0">
                <a:solidFill>
                  <a:srgbClr val="3B3B3B"/>
                </a:solidFill>
                <a:latin typeface="Roboto"/>
                <a:cs typeface="Roboto"/>
              </a:rPr>
              <a:t> </a:t>
            </a:r>
            <a:r>
              <a:rPr sz="2400" spc="-35" dirty="0">
                <a:solidFill>
                  <a:srgbClr val="3B3B3B"/>
                </a:solidFill>
                <a:latin typeface="Roboto"/>
                <a:cs typeface="Roboto"/>
              </a:rPr>
              <a:t>your </a:t>
            </a:r>
            <a:r>
              <a:rPr sz="2400" spc="-30" dirty="0">
                <a:solidFill>
                  <a:srgbClr val="3B3B3B"/>
                </a:solidFill>
                <a:latin typeface="Roboto"/>
                <a:cs typeface="Roboto"/>
              </a:rPr>
              <a:t> </a:t>
            </a:r>
            <a:r>
              <a:rPr sz="2400" spc="-15" dirty="0">
                <a:solidFill>
                  <a:srgbClr val="3B3B3B"/>
                </a:solidFill>
                <a:latin typeface="Roboto"/>
                <a:cs typeface="Roboto"/>
              </a:rPr>
              <a:t>notes</a:t>
            </a:r>
            <a:r>
              <a:rPr sz="2400" spc="-10" dirty="0">
                <a:solidFill>
                  <a:srgbClr val="3B3B3B"/>
                </a:solidFill>
                <a:latin typeface="Roboto"/>
                <a:cs typeface="Roboto"/>
              </a:rPr>
              <a:t> </a:t>
            </a:r>
            <a:r>
              <a:rPr sz="2400" spc="5" dirty="0">
                <a:solidFill>
                  <a:srgbClr val="3B3B3B"/>
                </a:solidFill>
                <a:latin typeface="Roboto"/>
                <a:cs typeface="Roboto"/>
              </a:rPr>
              <a:t>for</a:t>
            </a:r>
            <a:r>
              <a:rPr sz="2400" spc="-10" dirty="0">
                <a:solidFill>
                  <a:srgbClr val="3B3B3B"/>
                </a:solidFill>
                <a:latin typeface="Roboto"/>
                <a:cs typeface="Roboto"/>
              </a:rPr>
              <a:t> </a:t>
            </a:r>
            <a:r>
              <a:rPr sz="2400" spc="-20" dirty="0">
                <a:solidFill>
                  <a:srgbClr val="3B3B3B"/>
                </a:solidFill>
                <a:latin typeface="Roboto"/>
                <a:cs typeface="Roboto"/>
              </a:rPr>
              <a:t>the</a:t>
            </a:r>
            <a:r>
              <a:rPr sz="2400" spc="-10" dirty="0">
                <a:solidFill>
                  <a:srgbClr val="3B3B3B"/>
                </a:solidFill>
                <a:latin typeface="Roboto"/>
                <a:cs typeface="Roboto"/>
              </a:rPr>
              <a:t> </a:t>
            </a:r>
            <a:r>
              <a:rPr sz="2400" spc="-35" dirty="0">
                <a:solidFill>
                  <a:srgbClr val="3B3B3B"/>
                </a:solidFill>
                <a:latin typeface="Roboto"/>
                <a:cs typeface="Roboto"/>
              </a:rPr>
              <a:t>day</a:t>
            </a:r>
            <a:r>
              <a:rPr sz="2400" spc="-10" dirty="0">
                <a:solidFill>
                  <a:srgbClr val="3B3B3B"/>
                </a:solidFill>
                <a:latin typeface="Roboto"/>
                <a:cs typeface="Roboto"/>
              </a:rPr>
              <a:t> </a:t>
            </a:r>
            <a:r>
              <a:rPr sz="2400" spc="-30" dirty="0">
                <a:solidFill>
                  <a:srgbClr val="3B3B3B"/>
                </a:solidFill>
                <a:latin typeface="Roboto"/>
                <a:cs typeface="Roboto"/>
              </a:rPr>
              <a:t>everyday </a:t>
            </a:r>
            <a:r>
              <a:rPr sz="2400" spc="-25" dirty="0">
                <a:solidFill>
                  <a:srgbClr val="3B3B3B"/>
                </a:solidFill>
                <a:latin typeface="Roboto"/>
                <a:cs typeface="Roboto"/>
              </a:rPr>
              <a:t> and</a:t>
            </a:r>
            <a:r>
              <a:rPr sz="2400" spc="-15" dirty="0">
                <a:solidFill>
                  <a:srgbClr val="3B3B3B"/>
                </a:solidFill>
                <a:latin typeface="Roboto"/>
                <a:cs typeface="Roboto"/>
              </a:rPr>
              <a:t> </a:t>
            </a:r>
            <a:r>
              <a:rPr sz="2400" spc="-20" dirty="0">
                <a:solidFill>
                  <a:srgbClr val="3B3B3B"/>
                </a:solidFill>
                <a:latin typeface="Roboto"/>
                <a:cs typeface="Roboto"/>
              </a:rPr>
              <a:t>will</a:t>
            </a:r>
            <a:r>
              <a:rPr sz="2400" spc="-15" dirty="0">
                <a:solidFill>
                  <a:srgbClr val="3B3B3B"/>
                </a:solidFill>
                <a:latin typeface="Roboto"/>
                <a:cs typeface="Roboto"/>
              </a:rPr>
              <a:t> </a:t>
            </a:r>
            <a:r>
              <a:rPr sz="2400" spc="-5" dirty="0">
                <a:solidFill>
                  <a:srgbClr val="3B3B3B"/>
                </a:solidFill>
                <a:latin typeface="Roboto"/>
                <a:cs typeface="Roboto"/>
              </a:rPr>
              <a:t>be</a:t>
            </a:r>
            <a:r>
              <a:rPr sz="2400" spc="-15" dirty="0">
                <a:solidFill>
                  <a:srgbClr val="3B3B3B"/>
                </a:solidFill>
                <a:latin typeface="Roboto"/>
                <a:cs typeface="Roboto"/>
              </a:rPr>
              <a:t> awarded</a:t>
            </a:r>
            <a:r>
              <a:rPr sz="2400" spc="-10" dirty="0">
                <a:solidFill>
                  <a:srgbClr val="3B3B3B"/>
                </a:solidFill>
                <a:latin typeface="Roboto"/>
                <a:cs typeface="Roboto"/>
              </a:rPr>
              <a:t> </a:t>
            </a:r>
            <a:r>
              <a:rPr sz="2400" spc="-5" dirty="0">
                <a:solidFill>
                  <a:srgbClr val="3B3B3B"/>
                </a:solidFill>
                <a:latin typeface="Roboto"/>
                <a:cs typeface="Roboto"/>
              </a:rPr>
              <a:t>1</a:t>
            </a:r>
            <a:r>
              <a:rPr sz="2400" spc="-15" dirty="0">
                <a:solidFill>
                  <a:srgbClr val="3B3B3B"/>
                </a:solidFill>
                <a:latin typeface="Roboto"/>
                <a:cs typeface="Roboto"/>
              </a:rPr>
              <a:t> marks</a:t>
            </a:r>
            <a:endParaRPr sz="2400" dirty="0">
              <a:latin typeface="Roboto"/>
              <a:cs typeface="Roboto"/>
            </a:endParaRPr>
          </a:p>
        </p:txBody>
      </p:sp>
      <p:sp>
        <p:nvSpPr>
          <p:cNvPr id="21" name="object 21"/>
          <p:cNvSpPr txBox="1"/>
          <p:nvPr/>
        </p:nvSpPr>
        <p:spPr>
          <a:xfrm>
            <a:off x="13331645" y="1654716"/>
            <a:ext cx="3880484" cy="2743835"/>
          </a:xfrm>
          <a:prstGeom prst="rect">
            <a:avLst/>
          </a:prstGeom>
        </p:spPr>
        <p:txBody>
          <a:bodyPr vert="horz" wrap="square" lIns="0" tIns="12700" rIns="0" bIns="0" rtlCol="0">
            <a:spAutoFit/>
          </a:bodyPr>
          <a:lstStyle/>
          <a:p>
            <a:pPr marL="12700" marR="1530985">
              <a:lnSpc>
                <a:spcPct val="107100"/>
              </a:lnSpc>
              <a:spcBef>
                <a:spcPts val="100"/>
              </a:spcBef>
            </a:pPr>
            <a:r>
              <a:rPr sz="2800" b="1" spc="45" dirty="0">
                <a:solidFill>
                  <a:srgbClr val="008037"/>
                </a:solidFill>
                <a:latin typeface="Roboto"/>
                <a:cs typeface="Roboto"/>
              </a:rPr>
              <a:t>C</a:t>
            </a:r>
            <a:r>
              <a:rPr sz="2800" b="1" spc="-5" dirty="0">
                <a:solidFill>
                  <a:srgbClr val="008037"/>
                </a:solidFill>
                <a:latin typeface="Roboto"/>
                <a:cs typeface="Roboto"/>
              </a:rPr>
              <a:t>o</a:t>
            </a:r>
            <a:r>
              <a:rPr sz="2800" b="1" spc="-20" dirty="0">
                <a:solidFill>
                  <a:srgbClr val="008037"/>
                </a:solidFill>
                <a:latin typeface="Roboto"/>
                <a:cs typeface="Roboto"/>
              </a:rPr>
              <a:t>u</a:t>
            </a:r>
            <a:r>
              <a:rPr sz="2800" b="1" spc="30" dirty="0">
                <a:solidFill>
                  <a:srgbClr val="008037"/>
                </a:solidFill>
                <a:latin typeface="Roboto"/>
                <a:cs typeface="Roboto"/>
              </a:rPr>
              <a:t>r</a:t>
            </a:r>
            <a:r>
              <a:rPr sz="2800" b="1" spc="-10" dirty="0">
                <a:solidFill>
                  <a:srgbClr val="008037"/>
                </a:solidFill>
                <a:latin typeface="Roboto"/>
                <a:cs typeface="Roboto"/>
              </a:rPr>
              <a:t>s</a:t>
            </a:r>
            <a:r>
              <a:rPr sz="2800" b="1" spc="40" dirty="0">
                <a:solidFill>
                  <a:srgbClr val="008037"/>
                </a:solidFill>
                <a:latin typeface="Roboto"/>
                <a:cs typeface="Roboto"/>
              </a:rPr>
              <a:t>e</a:t>
            </a:r>
            <a:r>
              <a:rPr sz="2800" b="1" spc="-10" dirty="0">
                <a:solidFill>
                  <a:srgbClr val="008037"/>
                </a:solidFill>
                <a:latin typeface="Roboto"/>
                <a:cs typeface="Roboto"/>
              </a:rPr>
              <a:t>w</a:t>
            </a:r>
            <a:r>
              <a:rPr sz="2800" b="1" spc="-5" dirty="0">
                <a:solidFill>
                  <a:srgbClr val="008037"/>
                </a:solidFill>
                <a:latin typeface="Roboto"/>
                <a:cs typeface="Roboto"/>
              </a:rPr>
              <a:t>o</a:t>
            </a:r>
            <a:r>
              <a:rPr sz="2800" b="1" spc="30" dirty="0">
                <a:solidFill>
                  <a:srgbClr val="008037"/>
                </a:solidFill>
                <a:latin typeface="Roboto"/>
                <a:cs typeface="Roboto"/>
              </a:rPr>
              <a:t>r</a:t>
            </a:r>
            <a:r>
              <a:rPr sz="2800" b="1" spc="-5" dirty="0">
                <a:solidFill>
                  <a:srgbClr val="008037"/>
                </a:solidFill>
                <a:latin typeface="Roboto"/>
                <a:cs typeface="Roboto"/>
              </a:rPr>
              <a:t>k  </a:t>
            </a:r>
            <a:r>
              <a:rPr sz="2800" b="1" spc="-10" dirty="0">
                <a:solidFill>
                  <a:srgbClr val="008037"/>
                </a:solidFill>
                <a:latin typeface="Roboto"/>
                <a:cs typeface="Roboto"/>
              </a:rPr>
              <a:t>Submission</a:t>
            </a:r>
            <a:endParaRPr sz="2800" dirty="0">
              <a:latin typeface="Roboto"/>
              <a:cs typeface="Roboto"/>
            </a:endParaRPr>
          </a:p>
          <a:p>
            <a:pPr marL="12700" marR="5080">
              <a:lnSpc>
                <a:spcPct val="114599"/>
              </a:lnSpc>
              <a:spcBef>
                <a:spcPts val="1000"/>
              </a:spcBef>
            </a:pPr>
            <a:r>
              <a:rPr sz="2400" spc="10" dirty="0">
                <a:solidFill>
                  <a:srgbClr val="3B3B3B"/>
                </a:solidFill>
                <a:latin typeface="Roboto"/>
                <a:cs typeface="Roboto"/>
              </a:rPr>
              <a:t>At </a:t>
            </a:r>
            <a:r>
              <a:rPr sz="2400" spc="-20" dirty="0">
                <a:solidFill>
                  <a:srgbClr val="3B3B3B"/>
                </a:solidFill>
                <a:latin typeface="Roboto"/>
                <a:cs typeface="Roboto"/>
              </a:rPr>
              <a:t>the </a:t>
            </a:r>
            <a:r>
              <a:rPr sz="2400" spc="-15" dirty="0">
                <a:solidFill>
                  <a:srgbClr val="3B3B3B"/>
                </a:solidFill>
                <a:latin typeface="Roboto"/>
                <a:cs typeface="Roboto"/>
              </a:rPr>
              <a:t>end </a:t>
            </a:r>
            <a:r>
              <a:rPr sz="2400" spc="20" dirty="0">
                <a:solidFill>
                  <a:srgbClr val="3B3B3B"/>
                </a:solidFill>
                <a:latin typeface="Roboto"/>
                <a:cs typeface="Roboto"/>
              </a:rPr>
              <a:t>of </a:t>
            </a:r>
            <a:r>
              <a:rPr sz="2400" spc="-20" dirty="0">
                <a:solidFill>
                  <a:srgbClr val="3B3B3B"/>
                </a:solidFill>
                <a:latin typeface="Roboto"/>
                <a:cs typeface="Roboto"/>
              </a:rPr>
              <a:t>the </a:t>
            </a:r>
            <a:r>
              <a:rPr sz="2400" spc="-15" dirty="0">
                <a:solidFill>
                  <a:srgbClr val="3B3B3B"/>
                </a:solidFill>
                <a:latin typeface="Roboto"/>
                <a:cs typeface="Roboto"/>
              </a:rPr>
              <a:t> masterclass</a:t>
            </a:r>
            <a:r>
              <a:rPr sz="2400" spc="-20" dirty="0">
                <a:solidFill>
                  <a:srgbClr val="3B3B3B"/>
                </a:solidFill>
                <a:latin typeface="Roboto"/>
                <a:cs typeface="Roboto"/>
              </a:rPr>
              <a:t> </a:t>
            </a:r>
            <a:r>
              <a:rPr sz="2400" spc="-40" dirty="0">
                <a:solidFill>
                  <a:srgbClr val="3B3B3B"/>
                </a:solidFill>
                <a:latin typeface="Roboto"/>
                <a:cs typeface="Roboto"/>
              </a:rPr>
              <a:t>you</a:t>
            </a:r>
            <a:r>
              <a:rPr sz="2400" spc="-15" dirty="0">
                <a:solidFill>
                  <a:srgbClr val="3B3B3B"/>
                </a:solidFill>
                <a:latin typeface="Roboto"/>
                <a:cs typeface="Roboto"/>
              </a:rPr>
              <a:t> </a:t>
            </a:r>
            <a:r>
              <a:rPr sz="2400" spc="-5" dirty="0">
                <a:solidFill>
                  <a:srgbClr val="3B3B3B"/>
                </a:solidFill>
                <a:latin typeface="Roboto"/>
                <a:cs typeface="Roboto"/>
              </a:rPr>
              <a:t>need</a:t>
            </a:r>
            <a:r>
              <a:rPr sz="2400" spc="-20" dirty="0">
                <a:solidFill>
                  <a:srgbClr val="3B3B3B"/>
                </a:solidFill>
                <a:latin typeface="Roboto"/>
                <a:cs typeface="Roboto"/>
              </a:rPr>
              <a:t> </a:t>
            </a:r>
            <a:r>
              <a:rPr sz="2400" spc="-10" dirty="0">
                <a:solidFill>
                  <a:srgbClr val="3B3B3B"/>
                </a:solidFill>
                <a:latin typeface="Roboto"/>
                <a:cs typeface="Roboto"/>
              </a:rPr>
              <a:t>to </a:t>
            </a:r>
            <a:r>
              <a:rPr sz="2400" spc="-5" dirty="0">
                <a:solidFill>
                  <a:srgbClr val="3B3B3B"/>
                </a:solidFill>
                <a:latin typeface="Roboto"/>
                <a:cs typeface="Roboto"/>
              </a:rPr>
              <a:t> </a:t>
            </a:r>
            <a:r>
              <a:rPr sz="2400" spc="-20" dirty="0">
                <a:solidFill>
                  <a:srgbClr val="3B3B3B"/>
                </a:solidFill>
                <a:latin typeface="Roboto"/>
                <a:cs typeface="Roboto"/>
              </a:rPr>
              <a:t>submit</a:t>
            </a:r>
            <a:r>
              <a:rPr sz="2400" spc="-25" dirty="0">
                <a:solidFill>
                  <a:srgbClr val="3B3B3B"/>
                </a:solidFill>
                <a:latin typeface="Roboto"/>
                <a:cs typeface="Roboto"/>
              </a:rPr>
              <a:t> </a:t>
            </a:r>
            <a:r>
              <a:rPr sz="2400" spc="-35" dirty="0">
                <a:solidFill>
                  <a:srgbClr val="3B3B3B"/>
                </a:solidFill>
                <a:latin typeface="Roboto"/>
                <a:cs typeface="Roboto"/>
              </a:rPr>
              <a:t>your</a:t>
            </a:r>
            <a:r>
              <a:rPr sz="2400" spc="-25" dirty="0">
                <a:solidFill>
                  <a:srgbClr val="3B3B3B"/>
                </a:solidFill>
                <a:latin typeface="Roboto"/>
                <a:cs typeface="Roboto"/>
              </a:rPr>
              <a:t> </a:t>
            </a:r>
            <a:r>
              <a:rPr sz="2400" spc="-15" dirty="0">
                <a:solidFill>
                  <a:srgbClr val="3B3B3B"/>
                </a:solidFill>
                <a:latin typeface="Roboto"/>
                <a:cs typeface="Roboto"/>
              </a:rPr>
              <a:t>work</a:t>
            </a:r>
            <a:r>
              <a:rPr sz="2400" spc="-20" dirty="0">
                <a:solidFill>
                  <a:srgbClr val="3B3B3B"/>
                </a:solidFill>
                <a:latin typeface="Roboto"/>
                <a:cs typeface="Roboto"/>
              </a:rPr>
              <a:t> </a:t>
            </a:r>
            <a:r>
              <a:rPr sz="2400" spc="-25" dirty="0">
                <a:solidFill>
                  <a:srgbClr val="3B3B3B"/>
                </a:solidFill>
                <a:latin typeface="Roboto"/>
                <a:cs typeface="Roboto"/>
              </a:rPr>
              <a:t>and </a:t>
            </a:r>
            <a:r>
              <a:rPr sz="2400" spc="-20" dirty="0">
                <a:solidFill>
                  <a:srgbClr val="3B3B3B"/>
                </a:solidFill>
                <a:latin typeface="Roboto"/>
                <a:cs typeface="Roboto"/>
              </a:rPr>
              <a:t>will </a:t>
            </a:r>
            <a:r>
              <a:rPr sz="2400" spc="-580" dirty="0">
                <a:solidFill>
                  <a:srgbClr val="3B3B3B"/>
                </a:solidFill>
                <a:latin typeface="Roboto"/>
                <a:cs typeface="Roboto"/>
              </a:rPr>
              <a:t> </a:t>
            </a:r>
            <a:r>
              <a:rPr sz="2400" spc="-5" dirty="0">
                <a:solidFill>
                  <a:srgbClr val="3B3B3B"/>
                </a:solidFill>
                <a:latin typeface="Roboto"/>
                <a:cs typeface="Roboto"/>
              </a:rPr>
              <a:t>be</a:t>
            </a:r>
            <a:r>
              <a:rPr sz="2400" spc="-10" dirty="0">
                <a:solidFill>
                  <a:srgbClr val="3B3B3B"/>
                </a:solidFill>
                <a:latin typeface="Roboto"/>
                <a:cs typeface="Roboto"/>
              </a:rPr>
              <a:t> marked </a:t>
            </a:r>
            <a:r>
              <a:rPr sz="2400" spc="-25" dirty="0">
                <a:solidFill>
                  <a:srgbClr val="3B3B3B"/>
                </a:solidFill>
                <a:latin typeface="Roboto"/>
                <a:cs typeface="Roboto"/>
              </a:rPr>
              <a:t>out</a:t>
            </a:r>
            <a:r>
              <a:rPr sz="2400" spc="-10" dirty="0">
                <a:solidFill>
                  <a:srgbClr val="3B3B3B"/>
                </a:solidFill>
                <a:latin typeface="Roboto"/>
                <a:cs typeface="Roboto"/>
              </a:rPr>
              <a:t> </a:t>
            </a:r>
            <a:r>
              <a:rPr sz="2400" spc="20" dirty="0">
                <a:solidFill>
                  <a:srgbClr val="3B3B3B"/>
                </a:solidFill>
                <a:latin typeface="Roboto"/>
                <a:cs typeface="Roboto"/>
              </a:rPr>
              <a:t>of</a:t>
            </a:r>
            <a:r>
              <a:rPr sz="2400" spc="-5" dirty="0">
                <a:solidFill>
                  <a:srgbClr val="3B3B3B"/>
                </a:solidFill>
                <a:latin typeface="Roboto"/>
                <a:cs typeface="Roboto"/>
              </a:rPr>
              <a:t> </a:t>
            </a:r>
            <a:r>
              <a:rPr sz="2400" spc="-10" dirty="0">
                <a:solidFill>
                  <a:srgbClr val="3B3B3B"/>
                </a:solidFill>
                <a:latin typeface="Roboto"/>
                <a:cs typeface="Roboto"/>
              </a:rPr>
              <a:t>10.</a:t>
            </a:r>
            <a:endParaRPr sz="2400" dirty="0">
              <a:latin typeface="Roboto"/>
              <a:cs typeface="Roboto"/>
            </a:endParaRPr>
          </a:p>
        </p:txBody>
      </p:sp>
      <p:sp>
        <p:nvSpPr>
          <p:cNvPr id="22" name="object 22"/>
          <p:cNvSpPr txBox="1"/>
          <p:nvPr/>
        </p:nvSpPr>
        <p:spPr>
          <a:xfrm>
            <a:off x="13331645" y="4907228"/>
            <a:ext cx="3788410" cy="2886075"/>
          </a:xfrm>
          <a:prstGeom prst="rect">
            <a:avLst/>
          </a:prstGeom>
        </p:spPr>
        <p:txBody>
          <a:bodyPr vert="horz" wrap="square" lIns="0" tIns="223520" rIns="0" bIns="0" rtlCol="0">
            <a:spAutoFit/>
          </a:bodyPr>
          <a:lstStyle/>
          <a:p>
            <a:pPr marL="12700">
              <a:lnSpc>
                <a:spcPct val="100000"/>
              </a:lnSpc>
              <a:spcBef>
                <a:spcPts val="1760"/>
              </a:spcBef>
            </a:pPr>
            <a:r>
              <a:rPr sz="2800" b="1" spc="-5" dirty="0">
                <a:solidFill>
                  <a:srgbClr val="008037"/>
                </a:solidFill>
                <a:latin typeface="Roboto"/>
                <a:cs typeface="Roboto"/>
              </a:rPr>
              <a:t>Peer-to-peer</a:t>
            </a:r>
            <a:r>
              <a:rPr sz="2800" b="1" spc="-35" dirty="0">
                <a:solidFill>
                  <a:srgbClr val="008037"/>
                </a:solidFill>
                <a:latin typeface="Roboto"/>
                <a:cs typeface="Roboto"/>
              </a:rPr>
              <a:t> </a:t>
            </a:r>
            <a:r>
              <a:rPr sz="2800" b="1" dirty="0">
                <a:solidFill>
                  <a:srgbClr val="008037"/>
                </a:solidFill>
                <a:latin typeface="Roboto"/>
                <a:cs typeface="Roboto"/>
              </a:rPr>
              <a:t>grading</a:t>
            </a:r>
            <a:endParaRPr sz="2800" dirty="0">
              <a:latin typeface="Roboto"/>
              <a:cs typeface="Roboto"/>
            </a:endParaRPr>
          </a:p>
          <a:p>
            <a:pPr marL="12700" marR="5080">
              <a:lnSpc>
                <a:spcPct val="114599"/>
              </a:lnSpc>
              <a:spcBef>
                <a:spcPts val="1000"/>
              </a:spcBef>
            </a:pPr>
            <a:r>
              <a:rPr sz="2400" spc="-40" dirty="0">
                <a:solidFill>
                  <a:srgbClr val="3B3B3B"/>
                </a:solidFill>
                <a:latin typeface="Roboto"/>
                <a:cs typeface="Roboto"/>
              </a:rPr>
              <a:t>You</a:t>
            </a:r>
            <a:r>
              <a:rPr sz="2400" spc="-15" dirty="0">
                <a:solidFill>
                  <a:srgbClr val="3B3B3B"/>
                </a:solidFill>
                <a:latin typeface="Roboto"/>
                <a:cs typeface="Roboto"/>
              </a:rPr>
              <a:t> </a:t>
            </a:r>
            <a:r>
              <a:rPr sz="2400" spc="-5" dirty="0">
                <a:solidFill>
                  <a:srgbClr val="3B3B3B"/>
                </a:solidFill>
                <a:latin typeface="Roboto"/>
                <a:cs typeface="Roboto"/>
              </a:rPr>
              <a:t>need</a:t>
            </a:r>
            <a:r>
              <a:rPr sz="2400" spc="-10" dirty="0">
                <a:solidFill>
                  <a:srgbClr val="3B3B3B"/>
                </a:solidFill>
                <a:latin typeface="Roboto"/>
                <a:cs typeface="Roboto"/>
              </a:rPr>
              <a:t> to </a:t>
            </a:r>
            <a:r>
              <a:rPr sz="2400" spc="-15" dirty="0">
                <a:solidFill>
                  <a:srgbClr val="3B3B3B"/>
                </a:solidFill>
                <a:latin typeface="Roboto"/>
                <a:cs typeface="Roboto"/>
              </a:rPr>
              <a:t>review</a:t>
            </a:r>
            <a:r>
              <a:rPr sz="2400" spc="-10" dirty="0">
                <a:solidFill>
                  <a:srgbClr val="3B3B3B"/>
                </a:solidFill>
                <a:latin typeface="Roboto"/>
                <a:cs typeface="Roboto"/>
              </a:rPr>
              <a:t> </a:t>
            </a:r>
            <a:r>
              <a:rPr sz="2400" spc="-20" dirty="0">
                <a:solidFill>
                  <a:srgbClr val="3B3B3B"/>
                </a:solidFill>
                <a:latin typeface="Roboto"/>
                <a:cs typeface="Roboto"/>
              </a:rPr>
              <a:t>the </a:t>
            </a:r>
            <a:r>
              <a:rPr sz="2400" spc="-15" dirty="0">
                <a:solidFill>
                  <a:srgbClr val="3B3B3B"/>
                </a:solidFill>
                <a:latin typeface="Roboto"/>
                <a:cs typeface="Roboto"/>
              </a:rPr>
              <a:t> coursework </a:t>
            </a:r>
            <a:r>
              <a:rPr sz="2400" spc="20" dirty="0">
                <a:solidFill>
                  <a:srgbClr val="3B3B3B"/>
                </a:solidFill>
                <a:latin typeface="Roboto"/>
                <a:cs typeface="Roboto"/>
              </a:rPr>
              <a:t>of </a:t>
            </a:r>
            <a:r>
              <a:rPr sz="2400" spc="-20" dirty="0">
                <a:solidFill>
                  <a:srgbClr val="3B3B3B"/>
                </a:solidFill>
                <a:latin typeface="Roboto"/>
                <a:cs typeface="Roboto"/>
              </a:rPr>
              <a:t>another </a:t>
            </a:r>
            <a:r>
              <a:rPr sz="2400" spc="-15" dirty="0">
                <a:solidFill>
                  <a:srgbClr val="3B3B3B"/>
                </a:solidFill>
                <a:latin typeface="Roboto"/>
                <a:cs typeface="Roboto"/>
              </a:rPr>
              <a:t> </a:t>
            </a:r>
            <a:r>
              <a:rPr sz="2400" spc="-25" dirty="0">
                <a:solidFill>
                  <a:srgbClr val="3B3B3B"/>
                </a:solidFill>
                <a:latin typeface="Roboto"/>
                <a:cs typeface="Roboto"/>
              </a:rPr>
              <a:t>student</a:t>
            </a:r>
            <a:r>
              <a:rPr sz="2400" spc="-10" dirty="0">
                <a:solidFill>
                  <a:srgbClr val="3B3B3B"/>
                </a:solidFill>
                <a:latin typeface="Roboto"/>
                <a:cs typeface="Roboto"/>
              </a:rPr>
              <a:t> to get</a:t>
            </a:r>
            <a:r>
              <a:rPr sz="2400" spc="-5" dirty="0">
                <a:solidFill>
                  <a:srgbClr val="3B3B3B"/>
                </a:solidFill>
                <a:latin typeface="Roboto"/>
                <a:cs typeface="Roboto"/>
              </a:rPr>
              <a:t> </a:t>
            </a:r>
            <a:r>
              <a:rPr sz="2400" spc="-15" dirty="0">
                <a:solidFill>
                  <a:srgbClr val="3B3B3B"/>
                </a:solidFill>
                <a:latin typeface="Roboto"/>
                <a:cs typeface="Roboto"/>
              </a:rPr>
              <a:t>awarded </a:t>
            </a:r>
            <a:r>
              <a:rPr sz="2400" spc="-10" dirty="0">
                <a:solidFill>
                  <a:srgbClr val="3B3B3B"/>
                </a:solidFill>
                <a:latin typeface="Roboto"/>
                <a:cs typeface="Roboto"/>
              </a:rPr>
              <a:t> </a:t>
            </a:r>
            <a:r>
              <a:rPr sz="2400" spc="-15" dirty="0">
                <a:solidFill>
                  <a:srgbClr val="3B3B3B"/>
                </a:solidFill>
                <a:latin typeface="Roboto"/>
                <a:cs typeface="Roboto"/>
              </a:rPr>
              <a:t>marks.</a:t>
            </a:r>
            <a:r>
              <a:rPr sz="2400" spc="-10" dirty="0">
                <a:solidFill>
                  <a:srgbClr val="3B3B3B"/>
                </a:solidFill>
                <a:latin typeface="Roboto"/>
                <a:cs typeface="Roboto"/>
              </a:rPr>
              <a:t> </a:t>
            </a:r>
            <a:r>
              <a:rPr sz="2400" spc="-5" dirty="0">
                <a:solidFill>
                  <a:srgbClr val="3B3B3B"/>
                </a:solidFill>
                <a:latin typeface="Roboto"/>
                <a:cs typeface="Roboto"/>
              </a:rPr>
              <a:t>2</a:t>
            </a:r>
            <a:r>
              <a:rPr sz="2400" spc="-10" dirty="0">
                <a:solidFill>
                  <a:srgbClr val="3B3B3B"/>
                </a:solidFill>
                <a:latin typeface="Roboto"/>
                <a:cs typeface="Roboto"/>
              </a:rPr>
              <a:t> </a:t>
            </a:r>
            <a:r>
              <a:rPr sz="2400" spc="-20" dirty="0">
                <a:solidFill>
                  <a:srgbClr val="3B3B3B"/>
                </a:solidFill>
                <a:latin typeface="Roboto"/>
                <a:cs typeface="Roboto"/>
              </a:rPr>
              <a:t>points</a:t>
            </a:r>
            <a:r>
              <a:rPr sz="2400" spc="-10" dirty="0">
                <a:solidFill>
                  <a:srgbClr val="3B3B3B"/>
                </a:solidFill>
                <a:latin typeface="Roboto"/>
                <a:cs typeface="Roboto"/>
              </a:rPr>
              <a:t> </a:t>
            </a:r>
            <a:r>
              <a:rPr sz="2400" spc="-15" dirty="0">
                <a:solidFill>
                  <a:srgbClr val="3B3B3B"/>
                </a:solidFill>
                <a:latin typeface="Roboto"/>
                <a:cs typeface="Roboto"/>
              </a:rPr>
              <a:t>per </a:t>
            </a:r>
            <a:r>
              <a:rPr sz="2400" spc="-10" dirty="0">
                <a:solidFill>
                  <a:srgbClr val="3B3B3B"/>
                </a:solidFill>
                <a:latin typeface="Roboto"/>
                <a:cs typeface="Roboto"/>
              </a:rPr>
              <a:t> </a:t>
            </a:r>
            <a:r>
              <a:rPr sz="2400" spc="-15" dirty="0">
                <a:solidFill>
                  <a:srgbClr val="3B3B3B"/>
                </a:solidFill>
                <a:latin typeface="Roboto"/>
                <a:cs typeface="Roboto"/>
              </a:rPr>
              <a:t>coursework </a:t>
            </a:r>
            <a:r>
              <a:rPr sz="2400" spc="-20" dirty="0">
                <a:solidFill>
                  <a:srgbClr val="3B3B3B"/>
                </a:solidFill>
                <a:latin typeface="Roboto"/>
                <a:cs typeface="Roboto"/>
              </a:rPr>
              <a:t>will</a:t>
            </a:r>
            <a:r>
              <a:rPr sz="2400" spc="-15" dirty="0">
                <a:solidFill>
                  <a:srgbClr val="3B3B3B"/>
                </a:solidFill>
                <a:latin typeface="Roboto"/>
                <a:cs typeface="Roboto"/>
              </a:rPr>
              <a:t> </a:t>
            </a:r>
            <a:r>
              <a:rPr sz="2400" spc="-5" dirty="0">
                <a:solidFill>
                  <a:srgbClr val="3B3B3B"/>
                </a:solidFill>
                <a:latin typeface="Roboto"/>
                <a:cs typeface="Roboto"/>
              </a:rPr>
              <a:t>be</a:t>
            </a:r>
            <a:r>
              <a:rPr sz="2400" spc="-15" dirty="0">
                <a:solidFill>
                  <a:srgbClr val="3B3B3B"/>
                </a:solidFill>
                <a:latin typeface="Roboto"/>
                <a:cs typeface="Roboto"/>
              </a:rPr>
              <a:t> awarded</a:t>
            </a:r>
            <a:endParaRPr sz="2400" dirty="0">
              <a:latin typeface="Roboto"/>
              <a:cs typeface="Roboto"/>
            </a:endParaRPr>
          </a:p>
        </p:txBody>
      </p:sp>
      <p:sp>
        <p:nvSpPr>
          <p:cNvPr id="23" name="object 23"/>
          <p:cNvSpPr/>
          <p:nvPr/>
        </p:nvSpPr>
        <p:spPr>
          <a:xfrm>
            <a:off x="6096310" y="4809"/>
            <a:ext cx="9525" cy="10282555"/>
          </a:xfrm>
          <a:custGeom>
            <a:avLst/>
            <a:gdLst/>
            <a:ahLst/>
            <a:cxnLst/>
            <a:rect l="l" t="t" r="r" b="b"/>
            <a:pathLst>
              <a:path w="9525" h="10282555">
                <a:moveTo>
                  <a:pt x="9524" y="0"/>
                </a:moveTo>
                <a:lnTo>
                  <a:pt x="9524" y="10282189"/>
                </a:lnTo>
                <a:lnTo>
                  <a:pt x="0" y="10282189"/>
                </a:lnTo>
                <a:lnTo>
                  <a:pt x="0" y="0"/>
                </a:lnTo>
                <a:lnTo>
                  <a:pt x="9524" y="0"/>
                </a:lnTo>
                <a:close/>
              </a:path>
            </a:pathLst>
          </a:custGeom>
          <a:solidFill>
            <a:srgbClr val="C7C7C7"/>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18074260" y="0"/>
            <a:ext cx="214313" cy="10287000"/>
          </a:xfrm>
          <a:custGeom>
            <a:avLst/>
            <a:gdLst/>
            <a:ahLst/>
            <a:cxnLst/>
            <a:rect l="l" t="t" r="r" b="b"/>
            <a:pathLst>
              <a:path w="142875" h="6858000">
                <a:moveTo>
                  <a:pt x="142494" y="0"/>
                </a:moveTo>
                <a:lnTo>
                  <a:pt x="0" y="0"/>
                </a:lnTo>
                <a:lnTo>
                  <a:pt x="0" y="6858000"/>
                </a:lnTo>
                <a:lnTo>
                  <a:pt x="142494" y="6858000"/>
                </a:lnTo>
                <a:lnTo>
                  <a:pt x="142494" y="0"/>
                </a:lnTo>
                <a:close/>
              </a:path>
            </a:pathLst>
          </a:custGeom>
          <a:solidFill>
            <a:srgbClr val="0075B1"/>
          </a:solidFill>
        </p:spPr>
        <p:txBody>
          <a:bodyPr wrap="square" lIns="0" tIns="0" rIns="0" bIns="0" rtlCol="0"/>
          <a:lstStyle/>
          <a:p>
            <a:endParaRPr sz="2700"/>
          </a:p>
        </p:txBody>
      </p:sp>
      <p:sp>
        <p:nvSpPr>
          <p:cNvPr id="3" name="object 3"/>
          <p:cNvSpPr/>
          <p:nvPr/>
        </p:nvSpPr>
        <p:spPr>
          <a:xfrm>
            <a:off x="0" y="0"/>
            <a:ext cx="821055" cy="859155"/>
          </a:xfrm>
          <a:custGeom>
            <a:avLst/>
            <a:gdLst/>
            <a:ahLst/>
            <a:cxnLst/>
            <a:rect l="l" t="t" r="r" b="b"/>
            <a:pathLst>
              <a:path w="547370" h="572770">
                <a:moveTo>
                  <a:pt x="273558" y="0"/>
                </a:moveTo>
                <a:lnTo>
                  <a:pt x="0" y="0"/>
                </a:lnTo>
                <a:lnTo>
                  <a:pt x="0" y="572262"/>
                </a:lnTo>
                <a:lnTo>
                  <a:pt x="273558" y="572262"/>
                </a:lnTo>
                <a:lnTo>
                  <a:pt x="317929" y="568516"/>
                </a:lnTo>
                <a:lnTo>
                  <a:pt x="360022" y="557671"/>
                </a:lnTo>
                <a:lnTo>
                  <a:pt x="399272" y="540317"/>
                </a:lnTo>
                <a:lnTo>
                  <a:pt x="435116" y="517044"/>
                </a:lnTo>
                <a:lnTo>
                  <a:pt x="466991" y="488441"/>
                </a:lnTo>
                <a:lnTo>
                  <a:pt x="494334" y="455099"/>
                </a:lnTo>
                <a:lnTo>
                  <a:pt x="516581" y="417608"/>
                </a:lnTo>
                <a:lnTo>
                  <a:pt x="533169" y="376556"/>
                </a:lnTo>
                <a:lnTo>
                  <a:pt x="543535" y="332533"/>
                </a:lnTo>
                <a:lnTo>
                  <a:pt x="547116" y="286130"/>
                </a:lnTo>
                <a:lnTo>
                  <a:pt x="543535" y="239728"/>
                </a:lnTo>
                <a:lnTo>
                  <a:pt x="533169" y="195705"/>
                </a:lnTo>
                <a:lnTo>
                  <a:pt x="516581" y="154653"/>
                </a:lnTo>
                <a:lnTo>
                  <a:pt x="494334" y="117162"/>
                </a:lnTo>
                <a:lnTo>
                  <a:pt x="466991" y="83820"/>
                </a:lnTo>
                <a:lnTo>
                  <a:pt x="435116" y="55217"/>
                </a:lnTo>
                <a:lnTo>
                  <a:pt x="399272" y="31944"/>
                </a:lnTo>
                <a:lnTo>
                  <a:pt x="360022" y="14590"/>
                </a:lnTo>
                <a:lnTo>
                  <a:pt x="317929" y="3745"/>
                </a:lnTo>
                <a:lnTo>
                  <a:pt x="273558" y="0"/>
                </a:lnTo>
                <a:close/>
              </a:path>
            </a:pathLst>
          </a:custGeom>
          <a:solidFill>
            <a:srgbClr val="0075B1"/>
          </a:solidFill>
        </p:spPr>
        <p:txBody>
          <a:bodyPr wrap="square" lIns="0" tIns="0" rIns="0" bIns="0" rtlCol="0"/>
          <a:lstStyle/>
          <a:p>
            <a:endParaRPr sz="2700"/>
          </a:p>
        </p:txBody>
      </p:sp>
      <p:sp>
        <p:nvSpPr>
          <p:cNvPr id="5" name="object 5"/>
          <p:cNvSpPr txBox="1">
            <a:spLocks noGrp="1"/>
          </p:cNvSpPr>
          <p:nvPr>
            <p:ph type="title"/>
          </p:nvPr>
        </p:nvSpPr>
        <p:spPr>
          <a:xfrm>
            <a:off x="1011174" y="1"/>
            <a:ext cx="4815840" cy="942566"/>
          </a:xfrm>
          <a:prstGeom prst="rect">
            <a:avLst/>
          </a:prstGeom>
        </p:spPr>
        <p:txBody>
          <a:bodyPr vert="horz" wrap="square" lIns="0" tIns="19050" rIns="0" bIns="0" rtlCol="0">
            <a:spAutoFit/>
          </a:bodyPr>
          <a:lstStyle/>
          <a:p>
            <a:pPr marL="19050">
              <a:spcBef>
                <a:spcPts val="150"/>
              </a:spcBef>
            </a:pPr>
            <a:r>
              <a:rPr sz="6000" spc="-428" dirty="0"/>
              <a:t>Clear </a:t>
            </a:r>
            <a:r>
              <a:rPr sz="6000" spc="-240" dirty="0"/>
              <a:t>your</a:t>
            </a:r>
            <a:r>
              <a:rPr sz="6000" spc="-510" dirty="0"/>
              <a:t> </a:t>
            </a:r>
            <a:r>
              <a:rPr sz="6000" spc="-217" dirty="0"/>
              <a:t>mind</a:t>
            </a:r>
            <a:endParaRPr sz="6000" dirty="0"/>
          </a:p>
        </p:txBody>
      </p:sp>
      <p:sp>
        <p:nvSpPr>
          <p:cNvPr id="6" name="object 6"/>
          <p:cNvSpPr txBox="1"/>
          <p:nvPr/>
        </p:nvSpPr>
        <p:spPr>
          <a:xfrm>
            <a:off x="916685" y="1915288"/>
            <a:ext cx="5527356" cy="850233"/>
          </a:xfrm>
          <a:prstGeom prst="rect">
            <a:avLst/>
          </a:prstGeom>
        </p:spPr>
        <p:txBody>
          <a:bodyPr vert="horz" wrap="square" lIns="0" tIns="19050" rIns="0" bIns="0" rtlCol="0">
            <a:spAutoFit/>
          </a:bodyPr>
          <a:lstStyle/>
          <a:p>
            <a:pPr algn="ctr">
              <a:spcBef>
                <a:spcPts val="150"/>
              </a:spcBef>
            </a:pPr>
            <a:r>
              <a:rPr sz="2700" dirty="0">
                <a:solidFill>
                  <a:srgbClr val="0075B1"/>
                </a:solidFill>
                <a:latin typeface="Carlito"/>
                <a:cs typeface="Carlito"/>
              </a:rPr>
              <a:t>PM </a:t>
            </a:r>
            <a:r>
              <a:rPr sz="2700" spc="-8" dirty="0">
                <a:solidFill>
                  <a:srgbClr val="0075B1"/>
                </a:solidFill>
                <a:latin typeface="Carlito"/>
                <a:cs typeface="Carlito"/>
              </a:rPr>
              <a:t>principles, </a:t>
            </a:r>
            <a:r>
              <a:rPr sz="2700" spc="-15" dirty="0">
                <a:solidFill>
                  <a:srgbClr val="0075B1"/>
                </a:solidFill>
                <a:latin typeface="Carlito"/>
                <a:cs typeface="Carlito"/>
              </a:rPr>
              <a:t>tools </a:t>
            </a:r>
            <a:r>
              <a:rPr sz="2700" spc="-8" dirty="0">
                <a:solidFill>
                  <a:srgbClr val="0075B1"/>
                </a:solidFill>
                <a:latin typeface="Carlito"/>
                <a:cs typeface="Carlito"/>
              </a:rPr>
              <a:t>and techniques</a:t>
            </a:r>
            <a:r>
              <a:rPr sz="2700" spc="53" dirty="0">
                <a:solidFill>
                  <a:srgbClr val="0075B1"/>
                </a:solidFill>
                <a:latin typeface="Carlito"/>
                <a:cs typeface="Carlito"/>
              </a:rPr>
              <a:t> </a:t>
            </a:r>
            <a:r>
              <a:rPr sz="2700" spc="-15" dirty="0">
                <a:solidFill>
                  <a:srgbClr val="0075B1"/>
                </a:solidFill>
                <a:latin typeface="Carlito"/>
                <a:cs typeface="Carlito"/>
              </a:rPr>
              <a:t>are</a:t>
            </a:r>
            <a:endParaRPr sz="2700" dirty="0">
              <a:latin typeface="Carlito"/>
              <a:cs typeface="Carlito"/>
            </a:endParaRPr>
          </a:p>
          <a:p>
            <a:pPr marL="6668" algn="ctr"/>
            <a:r>
              <a:rPr sz="2700" b="1" spc="-8" dirty="0">
                <a:solidFill>
                  <a:srgbClr val="0075B1"/>
                </a:solidFill>
                <a:latin typeface="Carlito"/>
                <a:cs typeface="Carlito"/>
              </a:rPr>
              <a:t>very much </a:t>
            </a:r>
            <a:r>
              <a:rPr sz="2700" b="1" dirty="0">
                <a:solidFill>
                  <a:srgbClr val="0075B1"/>
                </a:solidFill>
                <a:latin typeface="Carlito"/>
                <a:cs typeface="Carlito"/>
              </a:rPr>
              <a:t>based on </a:t>
            </a:r>
            <a:r>
              <a:rPr sz="2700" b="1" spc="-8" dirty="0">
                <a:solidFill>
                  <a:srgbClr val="0075B1"/>
                </a:solidFill>
                <a:latin typeface="Carlito"/>
                <a:cs typeface="Carlito"/>
              </a:rPr>
              <a:t>common</a:t>
            </a:r>
            <a:r>
              <a:rPr sz="2700" b="1" spc="-120" dirty="0">
                <a:solidFill>
                  <a:srgbClr val="0075B1"/>
                </a:solidFill>
                <a:latin typeface="Carlito"/>
                <a:cs typeface="Carlito"/>
              </a:rPr>
              <a:t> </a:t>
            </a:r>
            <a:r>
              <a:rPr sz="2700" b="1" spc="-8" dirty="0">
                <a:solidFill>
                  <a:srgbClr val="0075B1"/>
                </a:solidFill>
                <a:latin typeface="Carlito"/>
                <a:cs typeface="Carlito"/>
              </a:rPr>
              <a:t>sense.</a:t>
            </a:r>
            <a:endParaRPr sz="2700" dirty="0">
              <a:latin typeface="Carlito"/>
              <a:cs typeface="Carlito"/>
            </a:endParaRPr>
          </a:p>
        </p:txBody>
      </p:sp>
      <p:sp>
        <p:nvSpPr>
          <p:cNvPr id="7" name="object 7"/>
          <p:cNvSpPr txBox="1"/>
          <p:nvPr/>
        </p:nvSpPr>
        <p:spPr>
          <a:xfrm>
            <a:off x="778384" y="7086982"/>
            <a:ext cx="5807393" cy="1265731"/>
          </a:xfrm>
          <a:prstGeom prst="rect">
            <a:avLst/>
          </a:prstGeom>
        </p:spPr>
        <p:txBody>
          <a:bodyPr vert="horz" wrap="square" lIns="0" tIns="19050" rIns="0" bIns="0" rtlCol="0">
            <a:spAutoFit/>
          </a:bodyPr>
          <a:lstStyle/>
          <a:p>
            <a:pPr marL="19050" marR="7620" algn="ctr">
              <a:spcBef>
                <a:spcPts val="150"/>
              </a:spcBef>
            </a:pPr>
            <a:r>
              <a:rPr sz="2700" spc="-8" dirty="0">
                <a:solidFill>
                  <a:srgbClr val="0075B1"/>
                </a:solidFill>
                <a:latin typeface="Carlito"/>
                <a:cs typeface="Carlito"/>
              </a:rPr>
              <a:t>This </a:t>
            </a:r>
            <a:r>
              <a:rPr sz="2700" b="1" dirty="0">
                <a:solidFill>
                  <a:srgbClr val="0075B1"/>
                </a:solidFill>
                <a:latin typeface="Carlito"/>
                <a:cs typeface="Carlito"/>
              </a:rPr>
              <a:t>does not </a:t>
            </a:r>
            <a:r>
              <a:rPr sz="2700" b="1" spc="-8" dirty="0">
                <a:solidFill>
                  <a:srgbClr val="0075B1"/>
                </a:solidFill>
                <a:latin typeface="Carlito"/>
                <a:cs typeface="Carlito"/>
              </a:rPr>
              <a:t>mean </a:t>
            </a:r>
            <a:r>
              <a:rPr sz="2700" b="1" dirty="0">
                <a:solidFill>
                  <a:srgbClr val="0075B1"/>
                </a:solidFill>
                <a:latin typeface="Carlito"/>
                <a:cs typeface="Carlito"/>
              </a:rPr>
              <a:t>it is </a:t>
            </a:r>
            <a:r>
              <a:rPr sz="2700" b="1" spc="-15" dirty="0">
                <a:solidFill>
                  <a:srgbClr val="0075B1"/>
                </a:solidFill>
                <a:latin typeface="Carlito"/>
                <a:cs typeface="Carlito"/>
              </a:rPr>
              <a:t>easy</a:t>
            </a:r>
            <a:r>
              <a:rPr sz="2700" spc="-15" dirty="0">
                <a:solidFill>
                  <a:srgbClr val="0075B1"/>
                </a:solidFill>
                <a:latin typeface="Carlito"/>
                <a:cs typeface="Carlito"/>
              </a:rPr>
              <a:t>, </a:t>
            </a:r>
            <a:r>
              <a:rPr sz="2700" dirty="0">
                <a:solidFill>
                  <a:srgbClr val="0075B1"/>
                </a:solidFill>
                <a:latin typeface="Carlito"/>
                <a:cs typeface="Carlito"/>
              </a:rPr>
              <a:t>and </a:t>
            </a:r>
            <a:r>
              <a:rPr sz="2700" spc="-15" dirty="0">
                <a:solidFill>
                  <a:srgbClr val="0075B1"/>
                </a:solidFill>
                <a:latin typeface="Carlito"/>
                <a:cs typeface="Carlito"/>
              </a:rPr>
              <a:t>you</a:t>
            </a:r>
            <a:r>
              <a:rPr sz="2700" spc="-120" dirty="0">
                <a:solidFill>
                  <a:srgbClr val="0075B1"/>
                </a:solidFill>
                <a:latin typeface="Carlito"/>
                <a:cs typeface="Carlito"/>
              </a:rPr>
              <a:t> </a:t>
            </a:r>
            <a:r>
              <a:rPr sz="2700" spc="-8" dirty="0">
                <a:solidFill>
                  <a:srgbClr val="0075B1"/>
                </a:solidFill>
                <a:latin typeface="Carlito"/>
                <a:cs typeface="Carlito"/>
              </a:rPr>
              <a:t>do  not need </a:t>
            </a:r>
            <a:r>
              <a:rPr sz="2700" spc="-15" dirty="0">
                <a:solidFill>
                  <a:srgbClr val="0075B1"/>
                </a:solidFill>
                <a:latin typeface="Carlito"/>
                <a:cs typeface="Carlito"/>
              </a:rPr>
              <a:t>good preparation </a:t>
            </a:r>
            <a:r>
              <a:rPr sz="2700" spc="-23" dirty="0">
                <a:solidFill>
                  <a:srgbClr val="0075B1"/>
                </a:solidFill>
                <a:latin typeface="Carlito"/>
                <a:cs typeface="Carlito"/>
              </a:rPr>
              <a:t>to </a:t>
            </a:r>
            <a:r>
              <a:rPr sz="2700" spc="-8" dirty="0">
                <a:solidFill>
                  <a:srgbClr val="0075B1"/>
                </a:solidFill>
                <a:latin typeface="Carlito"/>
                <a:cs typeface="Carlito"/>
              </a:rPr>
              <a:t>handle </a:t>
            </a:r>
            <a:r>
              <a:rPr sz="2700" dirty="0">
                <a:solidFill>
                  <a:srgbClr val="0075B1"/>
                </a:solidFill>
                <a:latin typeface="Carlito"/>
                <a:cs typeface="Carlito"/>
              </a:rPr>
              <a:t>a  </a:t>
            </a:r>
            <a:r>
              <a:rPr sz="2700" spc="-15" dirty="0">
                <a:solidFill>
                  <a:srgbClr val="0075B1"/>
                </a:solidFill>
                <a:latin typeface="Carlito"/>
                <a:cs typeface="Carlito"/>
              </a:rPr>
              <a:t>project </a:t>
            </a:r>
            <a:r>
              <a:rPr sz="2700" spc="-38" dirty="0">
                <a:solidFill>
                  <a:srgbClr val="0075B1"/>
                </a:solidFill>
                <a:latin typeface="Carlito"/>
                <a:cs typeface="Carlito"/>
              </a:rPr>
              <a:t>yourself.</a:t>
            </a:r>
            <a:endParaRPr sz="2700">
              <a:latin typeface="Carlito"/>
              <a:cs typeface="Carlito"/>
            </a:endParaRPr>
          </a:p>
        </p:txBody>
      </p:sp>
      <p:sp>
        <p:nvSpPr>
          <p:cNvPr id="8" name="object 8"/>
          <p:cNvSpPr/>
          <p:nvPr/>
        </p:nvSpPr>
        <p:spPr>
          <a:xfrm>
            <a:off x="6864056" y="3429000"/>
            <a:ext cx="3035466" cy="3043809"/>
          </a:xfrm>
          <a:prstGeom prst="rect">
            <a:avLst/>
          </a:prstGeom>
          <a:blipFill>
            <a:blip r:embed="rId2" cstate="print"/>
            <a:stretch>
              <a:fillRect/>
            </a:stretch>
          </a:blipFill>
        </p:spPr>
        <p:txBody>
          <a:bodyPr wrap="square" lIns="0" tIns="0" rIns="0" bIns="0" rtlCol="0"/>
          <a:lstStyle/>
          <a:p>
            <a:endParaRPr sz="2700"/>
          </a:p>
        </p:txBody>
      </p:sp>
      <p:sp>
        <p:nvSpPr>
          <p:cNvPr id="9" name="object 9"/>
          <p:cNvSpPr txBox="1"/>
          <p:nvPr/>
        </p:nvSpPr>
        <p:spPr>
          <a:xfrm>
            <a:off x="9671685" y="1917193"/>
            <a:ext cx="7673340" cy="1265731"/>
          </a:xfrm>
          <a:prstGeom prst="rect">
            <a:avLst/>
          </a:prstGeom>
        </p:spPr>
        <p:txBody>
          <a:bodyPr vert="horz" wrap="square" lIns="0" tIns="19050" rIns="0" bIns="0" rtlCol="0">
            <a:spAutoFit/>
          </a:bodyPr>
          <a:lstStyle/>
          <a:p>
            <a:pPr marL="19050" marR="7620" algn="ctr">
              <a:spcBef>
                <a:spcPts val="150"/>
              </a:spcBef>
            </a:pPr>
            <a:r>
              <a:rPr sz="2700" spc="-8" dirty="0">
                <a:solidFill>
                  <a:srgbClr val="0075B1"/>
                </a:solidFill>
                <a:latin typeface="Carlito"/>
                <a:cs typeface="Carlito"/>
              </a:rPr>
              <a:t>Consider most of </a:t>
            </a:r>
            <a:r>
              <a:rPr sz="2700" dirty="0">
                <a:solidFill>
                  <a:srgbClr val="0075B1"/>
                </a:solidFill>
                <a:latin typeface="Carlito"/>
                <a:cs typeface="Carlito"/>
              </a:rPr>
              <a:t>the things as </a:t>
            </a:r>
            <a:r>
              <a:rPr sz="2700" b="1" spc="-15" dirty="0">
                <a:solidFill>
                  <a:srgbClr val="0075B1"/>
                </a:solidFill>
                <a:latin typeface="Carlito"/>
                <a:cs typeface="Carlito"/>
              </a:rPr>
              <a:t>guidelines </a:t>
            </a:r>
            <a:r>
              <a:rPr sz="2700" dirty="0">
                <a:solidFill>
                  <a:srgbClr val="0075B1"/>
                </a:solidFill>
                <a:latin typeface="Carlito"/>
                <a:cs typeface="Carlito"/>
              </a:rPr>
              <a:t>and </a:t>
            </a:r>
            <a:r>
              <a:rPr sz="2700" b="1" spc="-15" dirty="0">
                <a:solidFill>
                  <a:srgbClr val="0075B1"/>
                </a:solidFill>
                <a:latin typeface="Carlito"/>
                <a:cs typeface="Carlito"/>
              </a:rPr>
              <a:t>practical  </a:t>
            </a:r>
            <a:r>
              <a:rPr sz="2700" b="1" spc="-8" dirty="0">
                <a:solidFill>
                  <a:srgbClr val="0075B1"/>
                </a:solidFill>
                <a:latin typeface="Carlito"/>
                <a:cs typeface="Carlito"/>
              </a:rPr>
              <a:t>lessons </a:t>
            </a:r>
            <a:r>
              <a:rPr sz="2700" spc="-23" dirty="0">
                <a:solidFill>
                  <a:srgbClr val="0075B1"/>
                </a:solidFill>
                <a:latin typeface="Carlito"/>
                <a:cs typeface="Carlito"/>
              </a:rPr>
              <a:t>for </a:t>
            </a:r>
            <a:r>
              <a:rPr sz="2700" spc="-15" dirty="0">
                <a:solidFill>
                  <a:srgbClr val="0075B1"/>
                </a:solidFill>
                <a:latin typeface="Carlito"/>
                <a:cs typeface="Carlito"/>
              </a:rPr>
              <a:t>you </a:t>
            </a:r>
            <a:r>
              <a:rPr sz="2700" dirty="0">
                <a:solidFill>
                  <a:srgbClr val="0075B1"/>
                </a:solidFill>
                <a:latin typeface="Carlito"/>
                <a:cs typeface="Carlito"/>
              </a:rPr>
              <a:t>– </a:t>
            </a:r>
            <a:r>
              <a:rPr sz="2700" spc="-15" dirty="0">
                <a:solidFill>
                  <a:srgbClr val="0075B1"/>
                </a:solidFill>
                <a:latin typeface="Carlito"/>
                <a:cs typeface="Carlito"/>
              </a:rPr>
              <a:t>there </a:t>
            </a:r>
            <a:r>
              <a:rPr sz="2700" dirty="0">
                <a:solidFill>
                  <a:srgbClr val="0075B1"/>
                </a:solidFill>
                <a:latin typeface="Carlito"/>
                <a:cs typeface="Carlito"/>
              </a:rPr>
              <a:t>is </a:t>
            </a:r>
            <a:r>
              <a:rPr sz="2700" spc="-8" dirty="0">
                <a:solidFill>
                  <a:srgbClr val="0075B1"/>
                </a:solidFill>
                <a:latin typeface="Carlito"/>
                <a:cs typeface="Carlito"/>
              </a:rPr>
              <a:t>no </a:t>
            </a:r>
            <a:r>
              <a:rPr sz="2700" spc="-15" dirty="0">
                <a:solidFill>
                  <a:srgbClr val="0075B1"/>
                </a:solidFill>
                <a:latin typeface="Carlito"/>
                <a:cs typeface="Carlito"/>
              </a:rPr>
              <a:t>formula </a:t>
            </a:r>
            <a:r>
              <a:rPr sz="2700" spc="-8" dirty="0">
                <a:solidFill>
                  <a:srgbClr val="0075B1"/>
                </a:solidFill>
                <a:latin typeface="Carlito"/>
                <a:cs typeface="Carlito"/>
              </a:rPr>
              <a:t>on how </a:t>
            </a:r>
            <a:r>
              <a:rPr sz="2700" spc="-15" dirty="0">
                <a:solidFill>
                  <a:srgbClr val="0075B1"/>
                </a:solidFill>
                <a:latin typeface="Carlito"/>
                <a:cs typeface="Carlito"/>
              </a:rPr>
              <a:t>best to  prepare </a:t>
            </a:r>
            <a:r>
              <a:rPr sz="2700" dirty="0">
                <a:solidFill>
                  <a:srgbClr val="0075B1"/>
                </a:solidFill>
                <a:latin typeface="Carlito"/>
                <a:cs typeface="Carlito"/>
              </a:rPr>
              <a:t>a </a:t>
            </a:r>
            <a:r>
              <a:rPr sz="2700" spc="-15" dirty="0">
                <a:solidFill>
                  <a:srgbClr val="0075B1"/>
                </a:solidFill>
                <a:latin typeface="Carlito"/>
                <a:cs typeface="Carlito"/>
              </a:rPr>
              <a:t>project</a:t>
            </a:r>
            <a:r>
              <a:rPr sz="2700" dirty="0">
                <a:solidFill>
                  <a:srgbClr val="0075B1"/>
                </a:solidFill>
                <a:latin typeface="Carlito"/>
                <a:cs typeface="Carlito"/>
              </a:rPr>
              <a:t> plan.</a:t>
            </a:r>
            <a:endParaRPr sz="2700">
              <a:latin typeface="Carlito"/>
              <a:cs typeface="Carlito"/>
            </a:endParaRPr>
          </a:p>
        </p:txBody>
      </p:sp>
      <p:sp>
        <p:nvSpPr>
          <p:cNvPr id="10" name="object 10"/>
          <p:cNvSpPr txBox="1"/>
          <p:nvPr/>
        </p:nvSpPr>
        <p:spPr>
          <a:xfrm>
            <a:off x="9966197" y="7086981"/>
            <a:ext cx="7081838" cy="1265731"/>
          </a:xfrm>
          <a:prstGeom prst="rect">
            <a:avLst/>
          </a:prstGeom>
        </p:spPr>
        <p:txBody>
          <a:bodyPr vert="horz" wrap="square" lIns="0" tIns="19050" rIns="0" bIns="0" rtlCol="0">
            <a:spAutoFit/>
          </a:bodyPr>
          <a:lstStyle/>
          <a:p>
            <a:pPr marL="18098" marR="7620" indent="953" algn="ctr">
              <a:spcBef>
                <a:spcPts val="150"/>
              </a:spcBef>
            </a:pPr>
            <a:r>
              <a:rPr sz="2700" spc="-60" dirty="0">
                <a:solidFill>
                  <a:srgbClr val="0075B1"/>
                </a:solidFill>
                <a:latin typeface="Carlito"/>
                <a:cs typeface="Carlito"/>
              </a:rPr>
              <a:t>Try </a:t>
            </a:r>
            <a:r>
              <a:rPr sz="2700" b="1" dirty="0">
                <a:solidFill>
                  <a:srgbClr val="0075B1"/>
                </a:solidFill>
                <a:latin typeface="Carlito"/>
                <a:cs typeface="Carlito"/>
              </a:rPr>
              <a:t>not </a:t>
            </a:r>
            <a:r>
              <a:rPr sz="2700" b="1" spc="-15" dirty="0">
                <a:solidFill>
                  <a:srgbClr val="0075B1"/>
                </a:solidFill>
                <a:latin typeface="Carlito"/>
                <a:cs typeface="Carlito"/>
              </a:rPr>
              <a:t>to </a:t>
            </a:r>
            <a:r>
              <a:rPr sz="2700" b="1" dirty="0">
                <a:solidFill>
                  <a:srgbClr val="0075B1"/>
                </a:solidFill>
                <a:latin typeface="Carlito"/>
                <a:cs typeface="Carlito"/>
              </a:rPr>
              <a:t>think in </a:t>
            </a:r>
            <a:r>
              <a:rPr sz="2700" b="1" spc="-15" dirty="0">
                <a:solidFill>
                  <a:srgbClr val="0075B1"/>
                </a:solidFill>
                <a:latin typeface="Carlito"/>
                <a:cs typeface="Carlito"/>
              </a:rPr>
              <a:t>absolute terms </a:t>
            </a:r>
            <a:r>
              <a:rPr sz="2700" dirty="0">
                <a:solidFill>
                  <a:srgbClr val="0075B1"/>
                </a:solidFill>
                <a:latin typeface="Carlito"/>
                <a:cs typeface="Carlito"/>
              </a:rPr>
              <a:t>– </a:t>
            </a:r>
            <a:r>
              <a:rPr sz="2700" spc="-45" dirty="0">
                <a:solidFill>
                  <a:srgbClr val="0075B1"/>
                </a:solidFill>
                <a:latin typeface="Carlito"/>
                <a:cs typeface="Carlito"/>
              </a:rPr>
              <a:t>rarely, </a:t>
            </a:r>
            <a:r>
              <a:rPr sz="2700" spc="-15" dirty="0">
                <a:solidFill>
                  <a:srgbClr val="0075B1"/>
                </a:solidFill>
                <a:latin typeface="Carlito"/>
                <a:cs typeface="Carlito"/>
              </a:rPr>
              <a:t>there  are </a:t>
            </a:r>
            <a:r>
              <a:rPr sz="2700" dirty="0">
                <a:solidFill>
                  <a:srgbClr val="0075B1"/>
                </a:solidFill>
                <a:latin typeface="Carlito"/>
                <a:cs typeface="Carlito"/>
              </a:rPr>
              <a:t>black and </a:t>
            </a:r>
            <a:r>
              <a:rPr sz="2700" spc="-8" dirty="0">
                <a:solidFill>
                  <a:srgbClr val="0075B1"/>
                </a:solidFill>
                <a:latin typeface="Carlito"/>
                <a:cs typeface="Carlito"/>
              </a:rPr>
              <a:t>white options. </a:t>
            </a:r>
            <a:r>
              <a:rPr sz="2700" spc="-15" dirty="0">
                <a:solidFill>
                  <a:srgbClr val="0075B1"/>
                </a:solidFill>
                <a:latin typeface="Carlito"/>
                <a:cs typeface="Carlito"/>
              </a:rPr>
              <a:t>There are often </a:t>
            </a:r>
            <a:r>
              <a:rPr sz="2700" b="1" spc="-23" dirty="0">
                <a:solidFill>
                  <a:srgbClr val="0075B1"/>
                </a:solidFill>
                <a:latin typeface="Carlito"/>
                <a:cs typeface="Carlito"/>
              </a:rPr>
              <a:t>many  </a:t>
            </a:r>
            <a:r>
              <a:rPr sz="2700" b="1" spc="-8" dirty="0">
                <a:solidFill>
                  <a:srgbClr val="0075B1"/>
                </a:solidFill>
                <a:latin typeface="Carlito"/>
                <a:cs typeface="Carlito"/>
              </a:rPr>
              <a:t>shades of </a:t>
            </a:r>
            <a:r>
              <a:rPr sz="2700" b="1" spc="-23" dirty="0">
                <a:solidFill>
                  <a:srgbClr val="0075B1"/>
                </a:solidFill>
                <a:latin typeface="Carlito"/>
                <a:cs typeface="Carlito"/>
              </a:rPr>
              <a:t>grey </a:t>
            </a:r>
            <a:r>
              <a:rPr sz="2700" b="1" dirty="0">
                <a:solidFill>
                  <a:srgbClr val="0075B1"/>
                </a:solidFill>
                <a:latin typeface="Carlito"/>
                <a:cs typeface="Carlito"/>
              </a:rPr>
              <a:t>in</a:t>
            </a:r>
            <a:r>
              <a:rPr sz="2700" b="1" spc="-8" dirty="0">
                <a:solidFill>
                  <a:srgbClr val="0075B1"/>
                </a:solidFill>
                <a:latin typeface="Carlito"/>
                <a:cs typeface="Carlito"/>
              </a:rPr>
              <a:t> </a:t>
            </a:r>
            <a:r>
              <a:rPr sz="2700" b="1" spc="-15" dirty="0">
                <a:solidFill>
                  <a:srgbClr val="0075B1"/>
                </a:solidFill>
                <a:latin typeface="Carlito"/>
                <a:cs typeface="Carlito"/>
              </a:rPr>
              <a:t>between.</a:t>
            </a:r>
            <a:endParaRPr sz="2700">
              <a:latin typeface="Carlito"/>
              <a:cs typeface="Carlito"/>
            </a:endParaRPr>
          </a:p>
        </p:txBody>
      </p:sp>
      <p:sp>
        <p:nvSpPr>
          <p:cNvPr id="11" name="object 11"/>
          <p:cNvSpPr/>
          <p:nvPr/>
        </p:nvSpPr>
        <p:spPr>
          <a:xfrm>
            <a:off x="13166787" y="4732590"/>
            <a:ext cx="680085" cy="438150"/>
          </a:xfrm>
          <a:custGeom>
            <a:avLst/>
            <a:gdLst/>
            <a:ahLst/>
            <a:cxnLst/>
            <a:rect l="l" t="t" r="r" b="b"/>
            <a:pathLst>
              <a:path w="453390" h="292100">
                <a:moveTo>
                  <a:pt x="339979" y="0"/>
                </a:moveTo>
                <a:lnTo>
                  <a:pt x="339979" y="145923"/>
                </a:lnTo>
                <a:lnTo>
                  <a:pt x="453390" y="145923"/>
                </a:lnTo>
                <a:lnTo>
                  <a:pt x="226695" y="291846"/>
                </a:lnTo>
                <a:lnTo>
                  <a:pt x="0" y="145923"/>
                </a:lnTo>
                <a:lnTo>
                  <a:pt x="113284" y="145923"/>
                </a:lnTo>
                <a:lnTo>
                  <a:pt x="113284" y="0"/>
                </a:lnTo>
                <a:lnTo>
                  <a:pt x="339979" y="0"/>
                </a:lnTo>
                <a:close/>
              </a:path>
            </a:pathLst>
          </a:custGeom>
          <a:ln w="12700">
            <a:solidFill>
              <a:srgbClr val="00699E"/>
            </a:solidFill>
          </a:ln>
        </p:spPr>
        <p:txBody>
          <a:bodyPr wrap="square" lIns="0" tIns="0" rIns="0" bIns="0" rtlCol="0"/>
          <a:lstStyle/>
          <a:p>
            <a:endParaRPr sz="2700"/>
          </a:p>
        </p:txBody>
      </p:sp>
      <p:sp>
        <p:nvSpPr>
          <p:cNvPr id="12" name="object 12"/>
          <p:cNvSpPr/>
          <p:nvPr/>
        </p:nvSpPr>
        <p:spPr>
          <a:xfrm>
            <a:off x="3342704" y="4732590"/>
            <a:ext cx="680085" cy="438150"/>
          </a:xfrm>
          <a:custGeom>
            <a:avLst/>
            <a:gdLst/>
            <a:ahLst/>
            <a:cxnLst/>
            <a:rect l="l" t="t" r="r" b="b"/>
            <a:pathLst>
              <a:path w="453389" h="292100">
                <a:moveTo>
                  <a:pt x="339979" y="0"/>
                </a:moveTo>
                <a:lnTo>
                  <a:pt x="339979" y="145923"/>
                </a:lnTo>
                <a:lnTo>
                  <a:pt x="453389" y="145923"/>
                </a:lnTo>
                <a:lnTo>
                  <a:pt x="226694" y="291846"/>
                </a:lnTo>
                <a:lnTo>
                  <a:pt x="0" y="145923"/>
                </a:lnTo>
                <a:lnTo>
                  <a:pt x="113283" y="145923"/>
                </a:lnTo>
                <a:lnTo>
                  <a:pt x="113283" y="0"/>
                </a:lnTo>
                <a:lnTo>
                  <a:pt x="339979" y="0"/>
                </a:lnTo>
                <a:close/>
              </a:path>
            </a:pathLst>
          </a:custGeom>
          <a:ln w="12700">
            <a:solidFill>
              <a:srgbClr val="00699E"/>
            </a:solidFill>
          </a:ln>
        </p:spPr>
        <p:txBody>
          <a:bodyPr wrap="square" lIns="0" tIns="0" rIns="0" bIns="0" rtlCol="0"/>
          <a:lstStyle/>
          <a:p>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74260" y="0"/>
            <a:ext cx="214313" cy="10287000"/>
          </a:xfrm>
          <a:custGeom>
            <a:avLst/>
            <a:gdLst/>
            <a:ahLst/>
            <a:cxnLst/>
            <a:rect l="l" t="t" r="r" b="b"/>
            <a:pathLst>
              <a:path w="142875" h="6858000">
                <a:moveTo>
                  <a:pt x="142494" y="0"/>
                </a:moveTo>
                <a:lnTo>
                  <a:pt x="0" y="0"/>
                </a:lnTo>
                <a:lnTo>
                  <a:pt x="0" y="6858000"/>
                </a:lnTo>
                <a:lnTo>
                  <a:pt x="142494" y="6858000"/>
                </a:lnTo>
                <a:lnTo>
                  <a:pt x="142494" y="0"/>
                </a:lnTo>
                <a:close/>
              </a:path>
            </a:pathLst>
          </a:custGeom>
          <a:solidFill>
            <a:srgbClr val="0075B1"/>
          </a:solidFill>
        </p:spPr>
        <p:txBody>
          <a:bodyPr wrap="square" lIns="0" tIns="0" rIns="0" bIns="0" rtlCol="0"/>
          <a:lstStyle/>
          <a:p>
            <a:endParaRPr sz="2700"/>
          </a:p>
        </p:txBody>
      </p:sp>
      <p:sp>
        <p:nvSpPr>
          <p:cNvPr id="3" name="object 3"/>
          <p:cNvSpPr/>
          <p:nvPr/>
        </p:nvSpPr>
        <p:spPr>
          <a:xfrm>
            <a:off x="0" y="0"/>
            <a:ext cx="821055" cy="859155"/>
          </a:xfrm>
          <a:custGeom>
            <a:avLst/>
            <a:gdLst/>
            <a:ahLst/>
            <a:cxnLst/>
            <a:rect l="l" t="t" r="r" b="b"/>
            <a:pathLst>
              <a:path w="547370" h="572770">
                <a:moveTo>
                  <a:pt x="273558" y="0"/>
                </a:moveTo>
                <a:lnTo>
                  <a:pt x="0" y="0"/>
                </a:lnTo>
                <a:lnTo>
                  <a:pt x="0" y="572262"/>
                </a:lnTo>
                <a:lnTo>
                  <a:pt x="273558" y="572262"/>
                </a:lnTo>
                <a:lnTo>
                  <a:pt x="317929" y="568516"/>
                </a:lnTo>
                <a:lnTo>
                  <a:pt x="360022" y="557671"/>
                </a:lnTo>
                <a:lnTo>
                  <a:pt x="399272" y="540317"/>
                </a:lnTo>
                <a:lnTo>
                  <a:pt x="435116" y="517044"/>
                </a:lnTo>
                <a:lnTo>
                  <a:pt x="466991" y="488441"/>
                </a:lnTo>
                <a:lnTo>
                  <a:pt x="494334" y="455099"/>
                </a:lnTo>
                <a:lnTo>
                  <a:pt x="516581" y="417608"/>
                </a:lnTo>
                <a:lnTo>
                  <a:pt x="533169" y="376556"/>
                </a:lnTo>
                <a:lnTo>
                  <a:pt x="543535" y="332533"/>
                </a:lnTo>
                <a:lnTo>
                  <a:pt x="547116" y="286130"/>
                </a:lnTo>
                <a:lnTo>
                  <a:pt x="543535" y="239728"/>
                </a:lnTo>
                <a:lnTo>
                  <a:pt x="533169" y="195705"/>
                </a:lnTo>
                <a:lnTo>
                  <a:pt x="516581" y="154653"/>
                </a:lnTo>
                <a:lnTo>
                  <a:pt x="494334" y="117162"/>
                </a:lnTo>
                <a:lnTo>
                  <a:pt x="466991" y="83820"/>
                </a:lnTo>
                <a:lnTo>
                  <a:pt x="435116" y="55217"/>
                </a:lnTo>
                <a:lnTo>
                  <a:pt x="399272" y="31944"/>
                </a:lnTo>
                <a:lnTo>
                  <a:pt x="360022" y="14590"/>
                </a:lnTo>
                <a:lnTo>
                  <a:pt x="317929" y="3745"/>
                </a:lnTo>
                <a:lnTo>
                  <a:pt x="273558" y="0"/>
                </a:lnTo>
                <a:close/>
              </a:path>
            </a:pathLst>
          </a:custGeom>
          <a:solidFill>
            <a:srgbClr val="0075B1"/>
          </a:solidFill>
        </p:spPr>
        <p:txBody>
          <a:bodyPr wrap="square" lIns="0" tIns="0" rIns="0" bIns="0" rtlCol="0"/>
          <a:lstStyle/>
          <a:p>
            <a:endParaRPr sz="2700"/>
          </a:p>
        </p:txBody>
      </p:sp>
      <p:sp>
        <p:nvSpPr>
          <p:cNvPr id="5" name="object 5"/>
          <p:cNvSpPr txBox="1">
            <a:spLocks noGrp="1"/>
          </p:cNvSpPr>
          <p:nvPr>
            <p:ph type="title"/>
          </p:nvPr>
        </p:nvSpPr>
        <p:spPr>
          <a:xfrm>
            <a:off x="1011174" y="1"/>
            <a:ext cx="6576060" cy="1865895"/>
          </a:xfrm>
          <a:prstGeom prst="rect">
            <a:avLst/>
          </a:prstGeom>
        </p:spPr>
        <p:txBody>
          <a:bodyPr vert="horz" wrap="square" lIns="0" tIns="19050" rIns="0" bIns="0" rtlCol="0">
            <a:spAutoFit/>
          </a:bodyPr>
          <a:lstStyle/>
          <a:p>
            <a:pPr marL="19050">
              <a:spcBef>
                <a:spcPts val="150"/>
              </a:spcBef>
            </a:pPr>
            <a:r>
              <a:rPr sz="6000" spc="-180" dirty="0"/>
              <a:t>Definition </a:t>
            </a:r>
            <a:r>
              <a:rPr sz="6000" spc="-68" dirty="0"/>
              <a:t>of </a:t>
            </a:r>
            <a:r>
              <a:rPr sz="6000" spc="-518" dirty="0"/>
              <a:t>a</a:t>
            </a:r>
            <a:r>
              <a:rPr sz="6000" spc="-1028" dirty="0"/>
              <a:t> </a:t>
            </a:r>
            <a:r>
              <a:rPr sz="6000" spc="-293" dirty="0"/>
              <a:t>Project</a:t>
            </a:r>
            <a:endParaRPr sz="6000" dirty="0"/>
          </a:p>
        </p:txBody>
      </p:sp>
      <p:sp>
        <p:nvSpPr>
          <p:cNvPr id="8" name="object 2">
            <a:extLst>
              <a:ext uri="{FF2B5EF4-FFF2-40B4-BE49-F238E27FC236}">
                <a16:creationId xmlns:a16="http://schemas.microsoft.com/office/drawing/2014/main" id="{A6230D72-8EB3-A657-994F-C97F322A3C40}"/>
              </a:ext>
            </a:extLst>
          </p:cNvPr>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6" name="object 6"/>
          <p:cNvSpPr txBox="1"/>
          <p:nvPr/>
        </p:nvSpPr>
        <p:spPr>
          <a:xfrm>
            <a:off x="6796405" y="2400300"/>
            <a:ext cx="10231755" cy="3421129"/>
          </a:xfrm>
          <a:prstGeom prst="rect">
            <a:avLst/>
          </a:prstGeom>
        </p:spPr>
        <p:txBody>
          <a:bodyPr vert="horz" wrap="square" lIns="0" tIns="20003" rIns="0" bIns="0" rtlCol="0">
            <a:spAutoFit/>
          </a:bodyPr>
          <a:lstStyle/>
          <a:p>
            <a:pPr marL="334328" algn="ctr">
              <a:spcBef>
                <a:spcPts val="158"/>
              </a:spcBef>
            </a:pPr>
            <a:r>
              <a:rPr sz="4650" spc="-210" dirty="0">
                <a:solidFill>
                  <a:srgbClr val="0075B1"/>
                </a:solidFill>
                <a:latin typeface="Arial"/>
                <a:cs typeface="Arial"/>
              </a:rPr>
              <a:t>What </a:t>
            </a:r>
            <a:r>
              <a:rPr sz="4650" spc="-270" dirty="0">
                <a:solidFill>
                  <a:srgbClr val="0075B1"/>
                </a:solidFill>
                <a:latin typeface="Arial"/>
                <a:cs typeface="Arial"/>
              </a:rPr>
              <a:t>is </a:t>
            </a:r>
            <a:r>
              <a:rPr sz="4650" spc="-398" dirty="0">
                <a:solidFill>
                  <a:srgbClr val="0075B1"/>
                </a:solidFill>
                <a:latin typeface="Arial"/>
                <a:cs typeface="Arial"/>
              </a:rPr>
              <a:t>a</a:t>
            </a:r>
            <a:r>
              <a:rPr sz="4650" spc="-480" dirty="0">
                <a:solidFill>
                  <a:srgbClr val="0075B1"/>
                </a:solidFill>
                <a:latin typeface="Arial"/>
                <a:cs typeface="Arial"/>
              </a:rPr>
              <a:t> </a:t>
            </a:r>
            <a:r>
              <a:rPr sz="4650" spc="-255" dirty="0">
                <a:solidFill>
                  <a:srgbClr val="0075B1"/>
                </a:solidFill>
                <a:latin typeface="Arial"/>
                <a:cs typeface="Arial"/>
              </a:rPr>
              <a:t>Project?</a:t>
            </a:r>
            <a:endParaRPr sz="4650" dirty="0">
              <a:latin typeface="Arial"/>
              <a:cs typeface="Arial"/>
            </a:endParaRPr>
          </a:p>
          <a:p>
            <a:pPr>
              <a:spcBef>
                <a:spcPts val="60"/>
              </a:spcBef>
            </a:pPr>
            <a:endParaRPr sz="5250" dirty="0">
              <a:latin typeface="Arial"/>
              <a:cs typeface="Arial"/>
            </a:endParaRPr>
          </a:p>
          <a:p>
            <a:pPr marL="193358" marR="47625" indent="-175259"/>
            <a:r>
              <a:rPr sz="4200" spc="-180" dirty="0">
                <a:solidFill>
                  <a:srgbClr val="0075B1"/>
                </a:solidFill>
                <a:latin typeface="Carlito"/>
                <a:cs typeface="Carlito"/>
              </a:rPr>
              <a:t>“A </a:t>
            </a:r>
            <a:r>
              <a:rPr sz="4200" spc="-15" dirty="0">
                <a:solidFill>
                  <a:srgbClr val="0075B1"/>
                </a:solidFill>
                <a:latin typeface="Carlito"/>
                <a:cs typeface="Carlito"/>
              </a:rPr>
              <a:t>project </a:t>
            </a:r>
            <a:r>
              <a:rPr sz="4200" dirty="0">
                <a:solidFill>
                  <a:srgbClr val="0075B1"/>
                </a:solidFill>
                <a:latin typeface="Carlito"/>
                <a:cs typeface="Carlito"/>
              </a:rPr>
              <a:t>is a </a:t>
            </a:r>
            <a:r>
              <a:rPr sz="4200" spc="-15" dirty="0">
                <a:solidFill>
                  <a:srgbClr val="0075B1"/>
                </a:solidFill>
                <a:latin typeface="Carlito"/>
                <a:cs typeface="Carlito"/>
              </a:rPr>
              <a:t>temporary endeavor </a:t>
            </a:r>
            <a:r>
              <a:rPr sz="4200" spc="-30" dirty="0">
                <a:solidFill>
                  <a:srgbClr val="0075B1"/>
                </a:solidFill>
                <a:latin typeface="Carlito"/>
                <a:cs typeface="Carlito"/>
              </a:rPr>
              <a:t>undertaken  to </a:t>
            </a:r>
            <a:r>
              <a:rPr sz="4200" spc="-23" dirty="0">
                <a:solidFill>
                  <a:srgbClr val="0075B1"/>
                </a:solidFill>
                <a:latin typeface="Carlito"/>
                <a:cs typeface="Carlito"/>
              </a:rPr>
              <a:t>create </a:t>
            </a:r>
            <a:r>
              <a:rPr sz="4200" dirty="0">
                <a:solidFill>
                  <a:srgbClr val="0075B1"/>
                </a:solidFill>
                <a:latin typeface="Carlito"/>
                <a:cs typeface="Carlito"/>
              </a:rPr>
              <a:t>a </a:t>
            </a:r>
            <a:r>
              <a:rPr sz="4200" spc="-8" dirty="0">
                <a:solidFill>
                  <a:srgbClr val="0075B1"/>
                </a:solidFill>
                <a:latin typeface="Carlito"/>
                <a:cs typeface="Carlito"/>
              </a:rPr>
              <a:t>unique </a:t>
            </a:r>
            <a:r>
              <a:rPr sz="4200" spc="-15" dirty="0">
                <a:solidFill>
                  <a:srgbClr val="0075B1"/>
                </a:solidFill>
                <a:latin typeface="Carlito"/>
                <a:cs typeface="Carlito"/>
              </a:rPr>
              <a:t>product, </a:t>
            </a:r>
            <a:r>
              <a:rPr sz="4200" dirty="0">
                <a:solidFill>
                  <a:srgbClr val="0075B1"/>
                </a:solidFill>
                <a:latin typeface="Carlito"/>
                <a:cs typeface="Carlito"/>
              </a:rPr>
              <a:t>service </a:t>
            </a:r>
            <a:r>
              <a:rPr sz="4200" spc="-8" dirty="0">
                <a:solidFill>
                  <a:srgbClr val="0075B1"/>
                </a:solidFill>
                <a:latin typeface="Carlito"/>
                <a:cs typeface="Carlito"/>
              </a:rPr>
              <a:t>or</a:t>
            </a:r>
            <a:r>
              <a:rPr sz="4200" dirty="0">
                <a:solidFill>
                  <a:srgbClr val="0075B1"/>
                </a:solidFill>
                <a:latin typeface="Carlito"/>
                <a:cs typeface="Carlito"/>
              </a:rPr>
              <a:t> </a:t>
            </a:r>
            <a:r>
              <a:rPr sz="4200" spc="-53" dirty="0">
                <a:solidFill>
                  <a:srgbClr val="0075B1"/>
                </a:solidFill>
                <a:latin typeface="Carlito"/>
                <a:cs typeface="Carlito"/>
              </a:rPr>
              <a:t>result.”</a:t>
            </a:r>
            <a:endParaRPr sz="4200" dirty="0">
              <a:latin typeface="Carlito"/>
              <a:cs typeface="Carlito"/>
            </a:endParaRPr>
          </a:p>
          <a:p>
            <a:pPr marL="4285298">
              <a:spcBef>
                <a:spcPts val="2310"/>
              </a:spcBef>
            </a:pPr>
            <a:r>
              <a:rPr dirty="0">
                <a:solidFill>
                  <a:srgbClr val="0075B1"/>
                </a:solidFill>
                <a:latin typeface="Carlito"/>
                <a:cs typeface="Carlito"/>
              </a:rPr>
              <a:t>- </a:t>
            </a:r>
            <a:r>
              <a:rPr spc="-15" dirty="0">
                <a:solidFill>
                  <a:srgbClr val="0075B1"/>
                </a:solidFill>
                <a:latin typeface="Carlito"/>
                <a:cs typeface="Carlito"/>
              </a:rPr>
              <a:t>Project </a:t>
            </a:r>
            <a:r>
              <a:rPr spc="-8" dirty="0">
                <a:solidFill>
                  <a:srgbClr val="0075B1"/>
                </a:solidFill>
                <a:latin typeface="Carlito"/>
                <a:cs typeface="Carlito"/>
              </a:rPr>
              <a:t>Management </a:t>
            </a:r>
            <a:r>
              <a:rPr dirty="0">
                <a:solidFill>
                  <a:srgbClr val="0075B1"/>
                </a:solidFill>
                <a:latin typeface="Carlito"/>
                <a:cs typeface="Carlito"/>
              </a:rPr>
              <a:t>Body </a:t>
            </a:r>
            <a:r>
              <a:rPr spc="-8" dirty="0">
                <a:solidFill>
                  <a:srgbClr val="0075B1"/>
                </a:solidFill>
                <a:latin typeface="Carlito"/>
                <a:cs typeface="Carlito"/>
              </a:rPr>
              <a:t>of </a:t>
            </a:r>
            <a:r>
              <a:rPr spc="-15" dirty="0">
                <a:solidFill>
                  <a:srgbClr val="0075B1"/>
                </a:solidFill>
                <a:latin typeface="Carlito"/>
                <a:cs typeface="Carlito"/>
              </a:rPr>
              <a:t>Knowledge </a:t>
            </a:r>
            <a:r>
              <a:rPr dirty="0">
                <a:solidFill>
                  <a:srgbClr val="0075B1"/>
                </a:solidFill>
                <a:latin typeface="Carlito"/>
                <a:cs typeface="Carlito"/>
              </a:rPr>
              <a:t>PMBOK Guide 5th</a:t>
            </a:r>
            <a:r>
              <a:rPr spc="68" dirty="0">
                <a:solidFill>
                  <a:srgbClr val="0075B1"/>
                </a:solidFill>
                <a:latin typeface="Carlito"/>
                <a:cs typeface="Carlito"/>
              </a:rPr>
              <a:t> </a:t>
            </a:r>
            <a:r>
              <a:rPr spc="-15" dirty="0">
                <a:solidFill>
                  <a:srgbClr val="0075B1"/>
                </a:solidFill>
                <a:latin typeface="Carlito"/>
                <a:cs typeface="Carlito"/>
              </a:rPr>
              <a:t>Ed</a:t>
            </a:r>
            <a:endParaRPr dirty="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CEDE02CE-983F-E9F8-0A60-9CC9F31F761E}"/>
              </a:ext>
            </a:extLst>
          </p:cNvPr>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2" name="object 2"/>
          <p:cNvSpPr/>
          <p:nvPr/>
        </p:nvSpPr>
        <p:spPr>
          <a:xfrm>
            <a:off x="18074260" y="0"/>
            <a:ext cx="214313" cy="10287000"/>
          </a:xfrm>
          <a:custGeom>
            <a:avLst/>
            <a:gdLst/>
            <a:ahLst/>
            <a:cxnLst/>
            <a:rect l="l" t="t" r="r" b="b"/>
            <a:pathLst>
              <a:path w="142875" h="6858000">
                <a:moveTo>
                  <a:pt x="142494" y="0"/>
                </a:moveTo>
                <a:lnTo>
                  <a:pt x="0" y="0"/>
                </a:lnTo>
                <a:lnTo>
                  <a:pt x="0" y="6858000"/>
                </a:lnTo>
                <a:lnTo>
                  <a:pt x="142494" y="6858000"/>
                </a:lnTo>
                <a:lnTo>
                  <a:pt x="142494" y="0"/>
                </a:lnTo>
                <a:close/>
              </a:path>
            </a:pathLst>
          </a:custGeom>
          <a:solidFill>
            <a:srgbClr val="0075B1"/>
          </a:solidFill>
        </p:spPr>
        <p:txBody>
          <a:bodyPr wrap="square" lIns="0" tIns="0" rIns="0" bIns="0" rtlCol="0"/>
          <a:lstStyle/>
          <a:p>
            <a:endParaRPr sz="2700"/>
          </a:p>
        </p:txBody>
      </p:sp>
      <p:sp>
        <p:nvSpPr>
          <p:cNvPr id="3" name="object 3"/>
          <p:cNvSpPr/>
          <p:nvPr/>
        </p:nvSpPr>
        <p:spPr>
          <a:xfrm>
            <a:off x="0" y="0"/>
            <a:ext cx="821055" cy="859155"/>
          </a:xfrm>
          <a:custGeom>
            <a:avLst/>
            <a:gdLst/>
            <a:ahLst/>
            <a:cxnLst/>
            <a:rect l="l" t="t" r="r" b="b"/>
            <a:pathLst>
              <a:path w="547370" h="572770">
                <a:moveTo>
                  <a:pt x="273558" y="0"/>
                </a:moveTo>
                <a:lnTo>
                  <a:pt x="0" y="0"/>
                </a:lnTo>
                <a:lnTo>
                  <a:pt x="0" y="572262"/>
                </a:lnTo>
                <a:lnTo>
                  <a:pt x="273558" y="572262"/>
                </a:lnTo>
                <a:lnTo>
                  <a:pt x="317929" y="568516"/>
                </a:lnTo>
                <a:lnTo>
                  <a:pt x="360022" y="557671"/>
                </a:lnTo>
                <a:lnTo>
                  <a:pt x="399272" y="540317"/>
                </a:lnTo>
                <a:lnTo>
                  <a:pt x="435116" y="517044"/>
                </a:lnTo>
                <a:lnTo>
                  <a:pt x="466991" y="488441"/>
                </a:lnTo>
                <a:lnTo>
                  <a:pt x="494334" y="455099"/>
                </a:lnTo>
                <a:lnTo>
                  <a:pt x="516581" y="417608"/>
                </a:lnTo>
                <a:lnTo>
                  <a:pt x="533169" y="376556"/>
                </a:lnTo>
                <a:lnTo>
                  <a:pt x="543535" y="332533"/>
                </a:lnTo>
                <a:lnTo>
                  <a:pt x="547116" y="286130"/>
                </a:lnTo>
                <a:lnTo>
                  <a:pt x="543535" y="239728"/>
                </a:lnTo>
                <a:lnTo>
                  <a:pt x="533169" y="195705"/>
                </a:lnTo>
                <a:lnTo>
                  <a:pt x="516581" y="154653"/>
                </a:lnTo>
                <a:lnTo>
                  <a:pt x="494334" y="117162"/>
                </a:lnTo>
                <a:lnTo>
                  <a:pt x="466991" y="83820"/>
                </a:lnTo>
                <a:lnTo>
                  <a:pt x="435116" y="55217"/>
                </a:lnTo>
                <a:lnTo>
                  <a:pt x="399272" y="31944"/>
                </a:lnTo>
                <a:lnTo>
                  <a:pt x="360022" y="14590"/>
                </a:lnTo>
                <a:lnTo>
                  <a:pt x="317929" y="3745"/>
                </a:lnTo>
                <a:lnTo>
                  <a:pt x="273558" y="0"/>
                </a:lnTo>
                <a:close/>
              </a:path>
            </a:pathLst>
          </a:custGeom>
          <a:solidFill>
            <a:srgbClr val="0075B1"/>
          </a:solidFill>
        </p:spPr>
        <p:txBody>
          <a:bodyPr wrap="square" lIns="0" tIns="0" rIns="0" bIns="0" rtlCol="0"/>
          <a:lstStyle/>
          <a:p>
            <a:endParaRPr sz="2700"/>
          </a:p>
        </p:txBody>
      </p:sp>
      <p:sp>
        <p:nvSpPr>
          <p:cNvPr id="5" name="object 5"/>
          <p:cNvSpPr txBox="1">
            <a:spLocks noGrp="1"/>
          </p:cNvSpPr>
          <p:nvPr>
            <p:ph type="title"/>
          </p:nvPr>
        </p:nvSpPr>
        <p:spPr>
          <a:xfrm>
            <a:off x="1011173" y="1"/>
            <a:ext cx="10480423" cy="942566"/>
          </a:xfrm>
          <a:prstGeom prst="rect">
            <a:avLst/>
          </a:prstGeom>
        </p:spPr>
        <p:txBody>
          <a:bodyPr vert="horz" wrap="square" lIns="0" tIns="19050" rIns="0" bIns="0" rtlCol="0">
            <a:spAutoFit/>
          </a:bodyPr>
          <a:lstStyle/>
          <a:p>
            <a:pPr marL="19050">
              <a:spcBef>
                <a:spcPts val="150"/>
              </a:spcBef>
            </a:pPr>
            <a:r>
              <a:rPr sz="6000" spc="-344" dirty="0">
                <a:solidFill>
                  <a:srgbClr val="00699E"/>
                </a:solidFill>
              </a:rPr>
              <a:t>Characteristics</a:t>
            </a:r>
            <a:r>
              <a:rPr lang="en-US" sz="6000" spc="-344" dirty="0">
                <a:solidFill>
                  <a:srgbClr val="00699E"/>
                </a:solidFill>
              </a:rPr>
              <a:t> </a:t>
            </a:r>
            <a:r>
              <a:rPr sz="6000" spc="-344" dirty="0">
                <a:solidFill>
                  <a:srgbClr val="00699E"/>
                </a:solidFill>
              </a:rPr>
              <a:t> </a:t>
            </a:r>
            <a:r>
              <a:rPr sz="6000" spc="-68" dirty="0">
                <a:solidFill>
                  <a:srgbClr val="00699E"/>
                </a:solidFill>
              </a:rPr>
              <a:t>of </a:t>
            </a:r>
            <a:r>
              <a:rPr lang="en-US" sz="6000" spc="-68" dirty="0">
                <a:solidFill>
                  <a:srgbClr val="00699E"/>
                </a:solidFill>
              </a:rPr>
              <a:t>  </a:t>
            </a:r>
            <a:r>
              <a:rPr sz="6000" spc="-518" dirty="0">
                <a:solidFill>
                  <a:srgbClr val="00699E"/>
                </a:solidFill>
              </a:rPr>
              <a:t>a</a:t>
            </a:r>
            <a:r>
              <a:rPr sz="6000" spc="-863" dirty="0">
                <a:solidFill>
                  <a:srgbClr val="00699E"/>
                </a:solidFill>
              </a:rPr>
              <a:t> </a:t>
            </a:r>
            <a:r>
              <a:rPr lang="en-US" sz="6000" spc="-863" dirty="0">
                <a:solidFill>
                  <a:srgbClr val="00699E"/>
                </a:solidFill>
              </a:rPr>
              <a:t>  </a:t>
            </a:r>
            <a:r>
              <a:rPr sz="6000" spc="-293" dirty="0">
                <a:solidFill>
                  <a:srgbClr val="00699E"/>
                </a:solidFill>
              </a:rPr>
              <a:t>Project</a:t>
            </a:r>
            <a:endParaRPr sz="6000" dirty="0"/>
          </a:p>
        </p:txBody>
      </p:sp>
      <p:sp>
        <p:nvSpPr>
          <p:cNvPr id="6" name="object 6"/>
          <p:cNvSpPr txBox="1"/>
          <p:nvPr/>
        </p:nvSpPr>
        <p:spPr>
          <a:xfrm>
            <a:off x="862202" y="4189096"/>
            <a:ext cx="4823460" cy="2099293"/>
          </a:xfrm>
          <a:prstGeom prst="rect">
            <a:avLst/>
          </a:prstGeom>
        </p:spPr>
        <p:txBody>
          <a:bodyPr vert="horz" wrap="square" lIns="0" tIns="19050" rIns="0" bIns="0" rtlCol="0">
            <a:spAutoFit/>
          </a:bodyPr>
          <a:lstStyle/>
          <a:p>
            <a:pPr algn="ctr">
              <a:spcBef>
                <a:spcPts val="150"/>
              </a:spcBef>
            </a:pPr>
            <a:r>
              <a:rPr sz="3600" spc="-8" dirty="0">
                <a:solidFill>
                  <a:srgbClr val="0075B1"/>
                </a:solidFill>
                <a:latin typeface="Carlito"/>
                <a:cs typeface="Carlito"/>
              </a:rPr>
              <a:t>Has </a:t>
            </a:r>
            <a:r>
              <a:rPr sz="3600" dirty="0">
                <a:solidFill>
                  <a:srgbClr val="0075B1"/>
                </a:solidFill>
                <a:latin typeface="Carlito"/>
                <a:cs typeface="Carlito"/>
              </a:rPr>
              <a:t>a</a:t>
            </a:r>
            <a:endParaRPr sz="3600">
              <a:latin typeface="Carlito"/>
              <a:cs typeface="Carlito"/>
            </a:endParaRPr>
          </a:p>
          <a:p>
            <a:pPr marL="953" algn="ctr"/>
            <a:r>
              <a:rPr sz="3600" b="1" dirty="0">
                <a:solidFill>
                  <a:srgbClr val="0075B1"/>
                </a:solidFill>
                <a:latin typeface="Carlito"/>
                <a:cs typeface="Carlito"/>
              </a:rPr>
              <a:t>beginning and </a:t>
            </a:r>
            <a:r>
              <a:rPr sz="3600" b="1" spc="-8" dirty="0">
                <a:solidFill>
                  <a:srgbClr val="0075B1"/>
                </a:solidFill>
                <a:latin typeface="Carlito"/>
                <a:cs typeface="Carlito"/>
              </a:rPr>
              <a:t>an</a:t>
            </a:r>
            <a:r>
              <a:rPr sz="3600" b="1" spc="-98" dirty="0">
                <a:solidFill>
                  <a:srgbClr val="0075B1"/>
                </a:solidFill>
                <a:latin typeface="Carlito"/>
                <a:cs typeface="Carlito"/>
              </a:rPr>
              <a:t> </a:t>
            </a:r>
            <a:r>
              <a:rPr sz="3600" b="1" spc="-8" dirty="0">
                <a:solidFill>
                  <a:srgbClr val="0075B1"/>
                </a:solidFill>
                <a:latin typeface="Carlito"/>
                <a:cs typeface="Carlito"/>
              </a:rPr>
              <a:t>end</a:t>
            </a:r>
            <a:endParaRPr sz="3600">
              <a:latin typeface="Carlito"/>
              <a:cs typeface="Carlito"/>
            </a:endParaRPr>
          </a:p>
          <a:p>
            <a:pPr marL="18098" marR="7620" algn="ctr">
              <a:spcBef>
                <a:spcPts val="1125"/>
              </a:spcBef>
              <a:tabLst>
                <a:tab pos="936308" algn="l"/>
                <a:tab pos="1506854" algn="l"/>
                <a:tab pos="2332673" algn="l"/>
                <a:tab pos="3388043" algn="l"/>
              </a:tabLst>
            </a:pPr>
            <a:r>
              <a:rPr sz="2700" spc="-15" dirty="0">
                <a:solidFill>
                  <a:srgbClr val="0075B1"/>
                </a:solidFill>
                <a:latin typeface="Carlito"/>
                <a:cs typeface="Carlito"/>
              </a:rPr>
              <a:t>Projects are </a:t>
            </a:r>
            <a:r>
              <a:rPr sz="2700" b="1" spc="-23" dirty="0">
                <a:solidFill>
                  <a:srgbClr val="0075B1"/>
                </a:solidFill>
                <a:latin typeface="Carlito"/>
                <a:cs typeface="Carlito"/>
              </a:rPr>
              <a:t>temporary </a:t>
            </a:r>
            <a:r>
              <a:rPr sz="2700" spc="-8" dirty="0">
                <a:solidFill>
                  <a:srgbClr val="0075B1"/>
                </a:solidFill>
                <a:latin typeface="Carlito"/>
                <a:cs typeface="Carlito"/>
              </a:rPr>
              <a:t>initiatives.  Thi</a:t>
            </a:r>
            <a:r>
              <a:rPr sz="2700" dirty="0">
                <a:solidFill>
                  <a:srgbClr val="0075B1"/>
                </a:solidFill>
                <a:latin typeface="Carlito"/>
                <a:cs typeface="Carlito"/>
              </a:rPr>
              <a:t>s	is	the	main	</a:t>
            </a:r>
            <a:r>
              <a:rPr sz="2700" spc="-8" dirty="0">
                <a:solidFill>
                  <a:srgbClr val="0075B1"/>
                </a:solidFill>
                <a:latin typeface="Carlito"/>
                <a:cs typeface="Carlito"/>
              </a:rPr>
              <a:t>di</a:t>
            </a:r>
            <a:r>
              <a:rPr sz="2700" spc="-23" dirty="0">
                <a:solidFill>
                  <a:srgbClr val="0075B1"/>
                </a:solidFill>
                <a:latin typeface="Carlito"/>
                <a:cs typeface="Carlito"/>
              </a:rPr>
              <a:t>f</a:t>
            </a:r>
            <a:r>
              <a:rPr sz="2700" spc="-60" dirty="0">
                <a:solidFill>
                  <a:srgbClr val="0075B1"/>
                </a:solidFill>
                <a:latin typeface="Carlito"/>
                <a:cs typeface="Carlito"/>
              </a:rPr>
              <a:t>f</a:t>
            </a:r>
            <a:r>
              <a:rPr sz="2700" dirty="0">
                <a:solidFill>
                  <a:srgbClr val="0075B1"/>
                </a:solidFill>
                <a:latin typeface="Carlito"/>
                <a:cs typeface="Carlito"/>
              </a:rPr>
              <a:t>e</a:t>
            </a:r>
            <a:r>
              <a:rPr sz="2700" spc="-38" dirty="0">
                <a:solidFill>
                  <a:srgbClr val="0075B1"/>
                </a:solidFill>
                <a:latin typeface="Carlito"/>
                <a:cs typeface="Carlito"/>
              </a:rPr>
              <a:t>r</a:t>
            </a:r>
            <a:r>
              <a:rPr sz="2700" dirty="0">
                <a:solidFill>
                  <a:srgbClr val="0075B1"/>
                </a:solidFill>
                <a:latin typeface="Carlito"/>
                <a:cs typeface="Carlito"/>
              </a:rPr>
              <a:t>en</a:t>
            </a:r>
            <a:r>
              <a:rPr sz="2700" spc="8" dirty="0">
                <a:solidFill>
                  <a:srgbClr val="0075B1"/>
                </a:solidFill>
                <a:latin typeface="Carlito"/>
                <a:cs typeface="Carlito"/>
              </a:rPr>
              <a:t>c</a:t>
            </a:r>
            <a:r>
              <a:rPr sz="2700" dirty="0">
                <a:solidFill>
                  <a:srgbClr val="0075B1"/>
                </a:solidFill>
                <a:latin typeface="Carlito"/>
                <a:cs typeface="Carlito"/>
              </a:rPr>
              <a:t>e</a:t>
            </a:r>
            <a:endParaRPr sz="2700">
              <a:latin typeface="Carlito"/>
              <a:cs typeface="Carlito"/>
            </a:endParaRPr>
          </a:p>
        </p:txBody>
      </p:sp>
      <p:sp>
        <p:nvSpPr>
          <p:cNvPr id="7" name="object 7"/>
          <p:cNvSpPr/>
          <p:nvPr/>
        </p:nvSpPr>
        <p:spPr>
          <a:xfrm>
            <a:off x="2390546" y="2113407"/>
            <a:ext cx="1768296" cy="1616202"/>
          </a:xfrm>
          <a:prstGeom prst="rect">
            <a:avLst/>
          </a:prstGeom>
          <a:blipFill>
            <a:blip r:embed="rId2" cstate="print"/>
            <a:stretch>
              <a:fillRect/>
            </a:stretch>
          </a:blipFill>
        </p:spPr>
        <p:txBody>
          <a:bodyPr wrap="square" lIns="0" tIns="0" rIns="0" bIns="0" rtlCol="0"/>
          <a:lstStyle/>
          <a:p>
            <a:endParaRPr sz="2700"/>
          </a:p>
        </p:txBody>
      </p:sp>
      <p:sp>
        <p:nvSpPr>
          <p:cNvPr id="8" name="object 8"/>
          <p:cNvSpPr txBox="1"/>
          <p:nvPr/>
        </p:nvSpPr>
        <p:spPr>
          <a:xfrm>
            <a:off x="6823159" y="4179741"/>
            <a:ext cx="4822508" cy="3761286"/>
          </a:xfrm>
          <a:prstGeom prst="rect">
            <a:avLst/>
          </a:prstGeom>
        </p:spPr>
        <p:txBody>
          <a:bodyPr vert="horz" wrap="square" lIns="0" tIns="19050" rIns="0" bIns="0" rtlCol="0">
            <a:spAutoFit/>
          </a:bodyPr>
          <a:lstStyle/>
          <a:p>
            <a:pPr algn="ctr">
              <a:spcBef>
                <a:spcPts val="150"/>
              </a:spcBef>
            </a:pPr>
            <a:r>
              <a:rPr sz="3600" spc="-23" dirty="0">
                <a:solidFill>
                  <a:srgbClr val="0075B1"/>
                </a:solidFill>
                <a:latin typeface="Carlito"/>
                <a:cs typeface="Carlito"/>
              </a:rPr>
              <a:t>Delivers</a:t>
            </a:r>
            <a:r>
              <a:rPr sz="3600" spc="-15" dirty="0">
                <a:solidFill>
                  <a:srgbClr val="0075B1"/>
                </a:solidFill>
                <a:latin typeface="Carlito"/>
                <a:cs typeface="Carlito"/>
              </a:rPr>
              <a:t> </a:t>
            </a:r>
            <a:r>
              <a:rPr sz="3600" dirty="0">
                <a:solidFill>
                  <a:srgbClr val="0075B1"/>
                </a:solidFill>
                <a:latin typeface="Carlito"/>
                <a:cs typeface="Carlito"/>
              </a:rPr>
              <a:t>a</a:t>
            </a:r>
            <a:endParaRPr sz="3600" dirty="0">
              <a:latin typeface="Carlito"/>
              <a:cs typeface="Carlito"/>
            </a:endParaRPr>
          </a:p>
          <a:p>
            <a:pPr marL="1905" algn="ctr"/>
            <a:r>
              <a:rPr sz="3600" b="1" dirty="0">
                <a:solidFill>
                  <a:srgbClr val="0075B1"/>
                </a:solidFill>
                <a:latin typeface="Carlito"/>
                <a:cs typeface="Carlito"/>
              </a:rPr>
              <a:t>unique</a:t>
            </a:r>
            <a:r>
              <a:rPr sz="3600" b="1" spc="-30" dirty="0">
                <a:solidFill>
                  <a:srgbClr val="0075B1"/>
                </a:solidFill>
                <a:latin typeface="Carlito"/>
                <a:cs typeface="Carlito"/>
              </a:rPr>
              <a:t> </a:t>
            </a:r>
            <a:r>
              <a:rPr sz="3600" b="1" dirty="0">
                <a:solidFill>
                  <a:srgbClr val="0075B1"/>
                </a:solidFill>
                <a:latin typeface="Carlito"/>
                <a:cs typeface="Carlito"/>
              </a:rPr>
              <a:t>output</a:t>
            </a:r>
            <a:endParaRPr sz="3600" dirty="0">
              <a:latin typeface="Carlito"/>
              <a:cs typeface="Carlito"/>
            </a:endParaRPr>
          </a:p>
          <a:p>
            <a:pPr marL="19050" marR="7620" algn="just">
              <a:spcBef>
                <a:spcPts val="1140"/>
              </a:spcBef>
            </a:pPr>
            <a:r>
              <a:rPr sz="2700" spc="-15" dirty="0">
                <a:solidFill>
                  <a:srgbClr val="0075B1"/>
                </a:solidFill>
                <a:latin typeface="Carlito"/>
                <a:cs typeface="Carlito"/>
              </a:rPr>
              <a:t>Each project </a:t>
            </a:r>
            <a:r>
              <a:rPr sz="2700" dirty="0">
                <a:solidFill>
                  <a:srgbClr val="0075B1"/>
                </a:solidFill>
                <a:latin typeface="Carlito"/>
                <a:cs typeface="Carlito"/>
              </a:rPr>
              <a:t>is </a:t>
            </a:r>
            <a:r>
              <a:rPr sz="2700" spc="-8" dirty="0">
                <a:solidFill>
                  <a:srgbClr val="0075B1"/>
                </a:solidFill>
                <a:latin typeface="Carlito"/>
                <a:cs typeface="Carlito"/>
              </a:rPr>
              <a:t>“</a:t>
            </a:r>
            <a:r>
              <a:rPr sz="2700" b="1" spc="-8" dirty="0">
                <a:solidFill>
                  <a:srgbClr val="0075B1"/>
                </a:solidFill>
                <a:latin typeface="Carlito"/>
                <a:cs typeface="Carlito"/>
              </a:rPr>
              <a:t>unique</a:t>
            </a:r>
            <a:r>
              <a:rPr sz="2700" spc="-8" dirty="0">
                <a:solidFill>
                  <a:srgbClr val="0075B1"/>
                </a:solidFill>
                <a:latin typeface="Carlito"/>
                <a:cs typeface="Carlito"/>
              </a:rPr>
              <a:t>” </a:t>
            </a:r>
            <a:r>
              <a:rPr sz="2700" dirty="0">
                <a:solidFill>
                  <a:srgbClr val="0075B1"/>
                </a:solidFill>
                <a:latin typeface="Carlito"/>
                <a:cs typeface="Carlito"/>
              </a:rPr>
              <a:t>in the  </a:t>
            </a:r>
            <a:r>
              <a:rPr sz="2700" spc="-8" dirty="0">
                <a:solidFill>
                  <a:srgbClr val="0075B1"/>
                </a:solidFill>
                <a:latin typeface="Carlito"/>
                <a:cs typeface="Carlito"/>
              </a:rPr>
              <a:t>sense that </a:t>
            </a:r>
            <a:r>
              <a:rPr sz="2700" dirty="0">
                <a:solidFill>
                  <a:srgbClr val="0075B1"/>
                </a:solidFill>
                <a:latin typeface="Carlito"/>
                <a:cs typeface="Carlito"/>
              </a:rPr>
              <a:t>it </a:t>
            </a:r>
            <a:r>
              <a:rPr sz="2700" spc="-15" dirty="0">
                <a:solidFill>
                  <a:srgbClr val="0075B1"/>
                </a:solidFill>
                <a:latin typeface="Carlito"/>
                <a:cs typeface="Carlito"/>
              </a:rPr>
              <a:t>creates </a:t>
            </a:r>
            <a:r>
              <a:rPr sz="2700" spc="-8" dirty="0">
                <a:solidFill>
                  <a:srgbClr val="0075B1"/>
                </a:solidFill>
                <a:latin typeface="Carlito"/>
                <a:cs typeface="Carlito"/>
              </a:rPr>
              <a:t>something  </a:t>
            </a:r>
            <a:r>
              <a:rPr sz="2700" spc="-15" dirty="0">
                <a:solidFill>
                  <a:srgbClr val="0075B1"/>
                </a:solidFill>
                <a:latin typeface="Carlito"/>
                <a:cs typeface="Carlito"/>
              </a:rPr>
              <a:t>never </a:t>
            </a:r>
            <a:r>
              <a:rPr sz="2700" dirty="0">
                <a:solidFill>
                  <a:srgbClr val="0075B1"/>
                </a:solidFill>
                <a:latin typeface="Carlito"/>
                <a:cs typeface="Carlito"/>
              </a:rPr>
              <a:t>done </a:t>
            </a:r>
            <a:r>
              <a:rPr sz="2700" spc="-23" dirty="0">
                <a:solidFill>
                  <a:srgbClr val="0075B1"/>
                </a:solidFill>
                <a:latin typeface="Carlito"/>
                <a:cs typeface="Carlito"/>
              </a:rPr>
              <a:t>before. </a:t>
            </a:r>
            <a:r>
              <a:rPr sz="2700" spc="-30" dirty="0">
                <a:solidFill>
                  <a:srgbClr val="0075B1"/>
                </a:solidFill>
                <a:latin typeface="Carlito"/>
                <a:cs typeface="Carlito"/>
              </a:rPr>
              <a:t>Even  </a:t>
            </a:r>
            <a:r>
              <a:rPr sz="2700" dirty="0">
                <a:solidFill>
                  <a:srgbClr val="0075B1"/>
                </a:solidFill>
                <a:latin typeface="Carlito"/>
                <a:cs typeface="Carlito"/>
              </a:rPr>
              <a:t>if the  </a:t>
            </a:r>
            <a:r>
              <a:rPr sz="2700" spc="-8" dirty="0">
                <a:solidFill>
                  <a:srgbClr val="0075B1"/>
                </a:solidFill>
                <a:latin typeface="Carlito"/>
                <a:cs typeface="Carlito"/>
              </a:rPr>
              <a:t>output of </a:t>
            </a:r>
            <a:r>
              <a:rPr sz="2700" dirty="0">
                <a:solidFill>
                  <a:srgbClr val="0075B1"/>
                </a:solidFill>
                <a:latin typeface="Carlito"/>
                <a:cs typeface="Carlito"/>
              </a:rPr>
              <a:t>the </a:t>
            </a:r>
            <a:r>
              <a:rPr sz="2700" spc="-15" dirty="0">
                <a:solidFill>
                  <a:srgbClr val="0075B1"/>
                </a:solidFill>
                <a:latin typeface="Carlito"/>
                <a:cs typeface="Carlito"/>
              </a:rPr>
              <a:t>project </a:t>
            </a:r>
            <a:r>
              <a:rPr sz="2700" dirty="0">
                <a:solidFill>
                  <a:srgbClr val="0075B1"/>
                </a:solidFill>
                <a:latin typeface="Carlito"/>
                <a:cs typeface="Carlito"/>
              </a:rPr>
              <a:t>is </a:t>
            </a:r>
            <a:r>
              <a:rPr sz="2700" spc="-8" dirty="0">
                <a:solidFill>
                  <a:srgbClr val="0075B1"/>
                </a:solidFill>
                <a:latin typeface="Carlito"/>
                <a:cs typeface="Carlito"/>
              </a:rPr>
              <a:t>very  similar </a:t>
            </a:r>
            <a:r>
              <a:rPr sz="2700" spc="-23" dirty="0">
                <a:solidFill>
                  <a:srgbClr val="0075B1"/>
                </a:solidFill>
                <a:latin typeface="Carlito"/>
                <a:cs typeface="Carlito"/>
              </a:rPr>
              <a:t>to </a:t>
            </a:r>
            <a:r>
              <a:rPr sz="2700" dirty="0">
                <a:solidFill>
                  <a:srgbClr val="0075B1"/>
                </a:solidFill>
                <a:latin typeface="Carlito"/>
                <a:cs typeface="Carlito"/>
              </a:rPr>
              <a:t>the one </a:t>
            </a:r>
            <a:r>
              <a:rPr sz="2700" spc="-8" dirty="0">
                <a:solidFill>
                  <a:srgbClr val="0075B1"/>
                </a:solidFill>
                <a:latin typeface="Carlito"/>
                <a:cs typeface="Carlito"/>
              </a:rPr>
              <a:t>of </a:t>
            </a:r>
            <a:r>
              <a:rPr sz="2700" dirty="0">
                <a:solidFill>
                  <a:srgbClr val="0075B1"/>
                </a:solidFill>
                <a:latin typeface="Carlito"/>
                <a:cs typeface="Carlito"/>
              </a:rPr>
              <a:t>a </a:t>
            </a:r>
            <a:r>
              <a:rPr sz="2700" spc="-15" dirty="0">
                <a:solidFill>
                  <a:srgbClr val="0075B1"/>
                </a:solidFill>
                <a:latin typeface="Carlito"/>
                <a:cs typeface="Carlito"/>
              </a:rPr>
              <a:t>previous  project, </a:t>
            </a:r>
            <a:r>
              <a:rPr sz="2700" dirty="0">
                <a:solidFill>
                  <a:srgbClr val="0075B1"/>
                </a:solidFill>
                <a:latin typeface="Carlito"/>
                <a:cs typeface="Carlito"/>
              </a:rPr>
              <a:t>the </a:t>
            </a:r>
            <a:r>
              <a:rPr sz="2700" spc="-15" dirty="0">
                <a:solidFill>
                  <a:srgbClr val="0075B1"/>
                </a:solidFill>
                <a:latin typeface="Carlito"/>
                <a:cs typeface="Carlito"/>
              </a:rPr>
              <a:t>fact </a:t>
            </a:r>
            <a:r>
              <a:rPr sz="2700" spc="-8" dirty="0">
                <a:solidFill>
                  <a:srgbClr val="0075B1"/>
                </a:solidFill>
                <a:latin typeface="Carlito"/>
                <a:cs typeface="Carlito"/>
              </a:rPr>
              <a:t>that </a:t>
            </a:r>
            <a:r>
              <a:rPr sz="2700" dirty="0">
                <a:solidFill>
                  <a:srgbClr val="0075B1"/>
                </a:solidFill>
                <a:latin typeface="Carlito"/>
                <a:cs typeface="Carlito"/>
              </a:rPr>
              <a:t>it will be </a:t>
            </a:r>
            <a:r>
              <a:rPr sz="2700" spc="-15" dirty="0">
                <a:solidFill>
                  <a:srgbClr val="0075B1"/>
                </a:solidFill>
                <a:latin typeface="Carlito"/>
                <a:cs typeface="Carlito"/>
              </a:rPr>
              <a:t>at</a:t>
            </a:r>
            <a:r>
              <a:rPr sz="2700" spc="413" dirty="0">
                <a:solidFill>
                  <a:srgbClr val="0075B1"/>
                </a:solidFill>
                <a:latin typeface="Carlito"/>
                <a:cs typeface="Carlito"/>
              </a:rPr>
              <a:t> </a:t>
            </a:r>
            <a:r>
              <a:rPr sz="2700" dirty="0">
                <a:solidFill>
                  <a:srgbClr val="0075B1"/>
                </a:solidFill>
                <a:latin typeface="Carlito"/>
                <a:cs typeface="Carlito"/>
              </a:rPr>
              <a:t>a</a:t>
            </a:r>
            <a:endParaRPr sz="2700" dirty="0">
              <a:latin typeface="Carlito"/>
              <a:cs typeface="Carlito"/>
            </a:endParaRPr>
          </a:p>
        </p:txBody>
      </p:sp>
      <p:sp>
        <p:nvSpPr>
          <p:cNvPr id="9" name="object 9"/>
          <p:cNvSpPr/>
          <p:nvPr/>
        </p:nvSpPr>
        <p:spPr>
          <a:xfrm>
            <a:off x="8349614" y="2113408"/>
            <a:ext cx="1616201" cy="1615058"/>
          </a:xfrm>
          <a:prstGeom prst="rect">
            <a:avLst/>
          </a:prstGeom>
          <a:blipFill>
            <a:blip r:embed="rId3" cstate="print"/>
            <a:stretch>
              <a:fillRect/>
            </a:stretch>
          </a:blipFill>
        </p:spPr>
        <p:txBody>
          <a:bodyPr wrap="square" lIns="0" tIns="0" rIns="0" bIns="0" rtlCol="0"/>
          <a:lstStyle/>
          <a:p>
            <a:endParaRPr sz="2700"/>
          </a:p>
        </p:txBody>
      </p:sp>
      <p:sp>
        <p:nvSpPr>
          <p:cNvPr id="10" name="object 10"/>
          <p:cNvSpPr txBox="1"/>
          <p:nvPr/>
        </p:nvSpPr>
        <p:spPr>
          <a:xfrm>
            <a:off x="12626339" y="4189095"/>
            <a:ext cx="4664393" cy="1683794"/>
          </a:xfrm>
          <a:prstGeom prst="rect">
            <a:avLst/>
          </a:prstGeom>
        </p:spPr>
        <p:txBody>
          <a:bodyPr vert="horz" wrap="square" lIns="0" tIns="19050" rIns="0" bIns="0" rtlCol="0">
            <a:spAutoFit/>
          </a:bodyPr>
          <a:lstStyle/>
          <a:p>
            <a:pPr marL="3810" algn="ctr">
              <a:spcBef>
                <a:spcPts val="150"/>
              </a:spcBef>
            </a:pPr>
            <a:r>
              <a:rPr sz="3600" dirty="0">
                <a:solidFill>
                  <a:srgbClr val="0075B1"/>
                </a:solidFill>
                <a:latin typeface="Carlito"/>
                <a:cs typeface="Carlito"/>
              </a:rPr>
              <a:t>Includes</a:t>
            </a:r>
            <a:endParaRPr sz="3600">
              <a:latin typeface="Carlito"/>
              <a:cs typeface="Carlito"/>
            </a:endParaRPr>
          </a:p>
          <a:p>
            <a:pPr marL="953" algn="ctr"/>
            <a:r>
              <a:rPr sz="3600" b="1" spc="-15" dirty="0">
                <a:solidFill>
                  <a:srgbClr val="0075B1"/>
                </a:solidFill>
                <a:latin typeface="Carlito"/>
                <a:cs typeface="Carlito"/>
              </a:rPr>
              <a:t>complex</a:t>
            </a:r>
            <a:r>
              <a:rPr sz="3600" b="1" spc="-23" dirty="0">
                <a:solidFill>
                  <a:srgbClr val="0075B1"/>
                </a:solidFill>
                <a:latin typeface="Carlito"/>
                <a:cs typeface="Carlito"/>
              </a:rPr>
              <a:t> </a:t>
            </a:r>
            <a:r>
              <a:rPr sz="3600" b="1" spc="-15" dirty="0">
                <a:solidFill>
                  <a:srgbClr val="0075B1"/>
                </a:solidFill>
                <a:latin typeface="Carlito"/>
                <a:cs typeface="Carlito"/>
              </a:rPr>
              <a:t>activities</a:t>
            </a:r>
            <a:endParaRPr sz="3600">
              <a:latin typeface="Carlito"/>
              <a:cs typeface="Carlito"/>
            </a:endParaRPr>
          </a:p>
          <a:p>
            <a:pPr algn="ctr">
              <a:spcBef>
                <a:spcPts val="1140"/>
              </a:spcBef>
              <a:tabLst>
                <a:tab pos="1776413" algn="l"/>
                <a:tab pos="3454718" algn="l"/>
              </a:tabLst>
            </a:pPr>
            <a:r>
              <a:rPr sz="2700" dirty="0">
                <a:solidFill>
                  <a:srgbClr val="0075B1"/>
                </a:solidFill>
                <a:latin typeface="Carlito"/>
                <a:cs typeface="Carlito"/>
              </a:rPr>
              <a:t>P</a:t>
            </a:r>
            <a:r>
              <a:rPr sz="2700" spc="-45" dirty="0">
                <a:solidFill>
                  <a:srgbClr val="0075B1"/>
                </a:solidFill>
                <a:latin typeface="Carlito"/>
                <a:cs typeface="Carlito"/>
              </a:rPr>
              <a:t>r</a:t>
            </a:r>
            <a:r>
              <a:rPr sz="2700" spc="-15" dirty="0">
                <a:solidFill>
                  <a:srgbClr val="0075B1"/>
                </a:solidFill>
                <a:latin typeface="Carlito"/>
                <a:cs typeface="Carlito"/>
              </a:rPr>
              <a:t>o</a:t>
            </a:r>
            <a:r>
              <a:rPr sz="2700" spc="-8" dirty="0">
                <a:solidFill>
                  <a:srgbClr val="0075B1"/>
                </a:solidFill>
                <a:latin typeface="Carlito"/>
                <a:cs typeface="Carlito"/>
              </a:rPr>
              <a:t>ject</a:t>
            </a:r>
            <a:r>
              <a:rPr sz="2700" dirty="0">
                <a:solidFill>
                  <a:srgbClr val="0075B1"/>
                </a:solidFill>
                <a:latin typeface="Carlito"/>
                <a:cs typeface="Carlito"/>
              </a:rPr>
              <a:t>s	inc</a:t>
            </a:r>
            <a:r>
              <a:rPr sz="2700" spc="8" dirty="0">
                <a:solidFill>
                  <a:srgbClr val="0075B1"/>
                </a:solidFill>
                <a:latin typeface="Carlito"/>
                <a:cs typeface="Carlito"/>
              </a:rPr>
              <a:t>l</a:t>
            </a:r>
            <a:r>
              <a:rPr sz="2700" spc="-8" dirty="0">
                <a:solidFill>
                  <a:srgbClr val="0075B1"/>
                </a:solidFill>
                <a:latin typeface="Carlito"/>
                <a:cs typeface="Carlito"/>
              </a:rPr>
              <a:t>u</a:t>
            </a:r>
            <a:r>
              <a:rPr sz="2700" spc="15" dirty="0">
                <a:solidFill>
                  <a:srgbClr val="0075B1"/>
                </a:solidFill>
                <a:latin typeface="Carlito"/>
                <a:cs typeface="Carlito"/>
              </a:rPr>
              <a:t>d</a:t>
            </a:r>
            <a:r>
              <a:rPr sz="2700" dirty="0">
                <a:solidFill>
                  <a:srgbClr val="0075B1"/>
                </a:solidFill>
                <a:latin typeface="Carlito"/>
                <a:cs typeface="Carlito"/>
              </a:rPr>
              <a:t>e	</a:t>
            </a:r>
            <a:r>
              <a:rPr sz="2700" spc="-23" dirty="0">
                <a:solidFill>
                  <a:srgbClr val="0075B1"/>
                </a:solidFill>
                <a:latin typeface="Carlito"/>
                <a:cs typeface="Carlito"/>
              </a:rPr>
              <a:t>c</a:t>
            </a:r>
            <a:r>
              <a:rPr sz="2700" spc="-8" dirty="0">
                <a:solidFill>
                  <a:srgbClr val="0075B1"/>
                </a:solidFill>
                <a:latin typeface="Carlito"/>
                <a:cs typeface="Carlito"/>
              </a:rPr>
              <a:t>o</a:t>
            </a:r>
            <a:r>
              <a:rPr sz="2700" dirty="0">
                <a:solidFill>
                  <a:srgbClr val="0075B1"/>
                </a:solidFill>
                <a:latin typeface="Carlito"/>
                <a:cs typeface="Carlito"/>
              </a:rPr>
              <a:t>m</a:t>
            </a:r>
            <a:r>
              <a:rPr sz="2700" spc="-8" dirty="0">
                <a:solidFill>
                  <a:srgbClr val="0075B1"/>
                </a:solidFill>
                <a:latin typeface="Carlito"/>
                <a:cs typeface="Carlito"/>
              </a:rPr>
              <a:t>pl</a:t>
            </a:r>
            <a:r>
              <a:rPr sz="2700" spc="-45" dirty="0">
                <a:solidFill>
                  <a:srgbClr val="0075B1"/>
                </a:solidFill>
                <a:latin typeface="Carlito"/>
                <a:cs typeface="Carlito"/>
              </a:rPr>
              <a:t>e</a:t>
            </a:r>
            <a:r>
              <a:rPr sz="2700" dirty="0">
                <a:solidFill>
                  <a:srgbClr val="0075B1"/>
                </a:solidFill>
                <a:latin typeface="Carlito"/>
                <a:cs typeface="Carlito"/>
              </a:rPr>
              <a:t>x</a:t>
            </a:r>
            <a:endParaRPr sz="2700">
              <a:latin typeface="Carlito"/>
              <a:cs typeface="Carlito"/>
            </a:endParaRPr>
          </a:p>
        </p:txBody>
      </p:sp>
      <p:sp>
        <p:nvSpPr>
          <p:cNvPr id="11" name="object 11"/>
          <p:cNvSpPr/>
          <p:nvPr/>
        </p:nvSpPr>
        <p:spPr>
          <a:xfrm>
            <a:off x="14150339" y="2129408"/>
            <a:ext cx="1616202" cy="1615059"/>
          </a:xfrm>
          <a:prstGeom prst="rect">
            <a:avLst/>
          </a:prstGeom>
          <a:blipFill>
            <a:blip r:embed="rId4" cstate="print"/>
            <a:stretch>
              <a:fillRect/>
            </a:stretch>
          </a:blipFill>
        </p:spPr>
        <p:txBody>
          <a:bodyPr wrap="square" lIns="0" tIns="0" rIns="0" bIns="0" rtlCol="0"/>
          <a:lstStyle/>
          <a:p>
            <a:endParaRPr sz="2700"/>
          </a:p>
        </p:txBody>
      </p:sp>
      <p:sp>
        <p:nvSpPr>
          <p:cNvPr id="12" name="object 12"/>
          <p:cNvSpPr txBox="1"/>
          <p:nvPr/>
        </p:nvSpPr>
        <p:spPr>
          <a:xfrm>
            <a:off x="12626339" y="5843017"/>
            <a:ext cx="4666298"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activities, </a:t>
            </a:r>
            <a:r>
              <a:rPr sz="2700" dirty="0">
                <a:solidFill>
                  <a:srgbClr val="0075B1"/>
                </a:solidFill>
                <a:latin typeface="Carlito"/>
                <a:cs typeface="Carlito"/>
              </a:rPr>
              <a:t>which need time</a:t>
            </a:r>
            <a:r>
              <a:rPr sz="2700" spc="248" dirty="0">
                <a:solidFill>
                  <a:srgbClr val="0075B1"/>
                </a:solidFill>
                <a:latin typeface="Carlito"/>
                <a:cs typeface="Carlito"/>
              </a:rPr>
              <a:t> </a:t>
            </a:r>
            <a:r>
              <a:rPr sz="2700" spc="-23" dirty="0">
                <a:solidFill>
                  <a:srgbClr val="0075B1"/>
                </a:solidFill>
                <a:latin typeface="Carlito"/>
                <a:cs typeface="Carlito"/>
              </a:rPr>
              <a:t>for</a:t>
            </a:r>
            <a:endParaRPr sz="2700">
              <a:latin typeface="Carlito"/>
              <a:cs typeface="Carlito"/>
            </a:endParaRPr>
          </a:p>
        </p:txBody>
      </p:sp>
      <p:sp>
        <p:nvSpPr>
          <p:cNvPr id="13" name="object 13"/>
          <p:cNvSpPr txBox="1"/>
          <p:nvPr/>
        </p:nvSpPr>
        <p:spPr>
          <a:xfrm>
            <a:off x="12626339" y="6254496"/>
            <a:ext cx="4665345" cy="2512226"/>
          </a:xfrm>
          <a:prstGeom prst="rect">
            <a:avLst/>
          </a:prstGeom>
        </p:spPr>
        <p:txBody>
          <a:bodyPr vert="horz" wrap="square" lIns="0" tIns="19050" rIns="0" bIns="0" rtlCol="0">
            <a:spAutoFit/>
          </a:bodyPr>
          <a:lstStyle/>
          <a:p>
            <a:pPr marL="19050" marR="7620" algn="just">
              <a:spcBef>
                <a:spcPts val="150"/>
              </a:spcBef>
            </a:pPr>
            <a:r>
              <a:rPr sz="2700" spc="-15" dirty="0">
                <a:solidFill>
                  <a:srgbClr val="0075B1"/>
                </a:solidFill>
                <a:latin typeface="Carlito"/>
                <a:cs typeface="Carlito"/>
              </a:rPr>
              <a:t>coordination. </a:t>
            </a:r>
            <a:r>
              <a:rPr sz="2700" spc="-8" dirty="0">
                <a:solidFill>
                  <a:srgbClr val="0075B1"/>
                </a:solidFill>
                <a:latin typeface="Carlito"/>
                <a:cs typeface="Carlito"/>
              </a:rPr>
              <a:t>The </a:t>
            </a:r>
            <a:r>
              <a:rPr sz="2700" spc="-15" dirty="0">
                <a:solidFill>
                  <a:srgbClr val="0075B1"/>
                </a:solidFill>
                <a:latin typeface="Carlito"/>
                <a:cs typeface="Carlito"/>
              </a:rPr>
              <a:t>complexity  </a:t>
            </a:r>
            <a:r>
              <a:rPr sz="2700" spc="-8" dirty="0">
                <a:solidFill>
                  <a:srgbClr val="0075B1"/>
                </a:solidFill>
                <a:latin typeface="Carlito"/>
                <a:cs typeface="Carlito"/>
              </a:rPr>
              <a:t>comes </a:t>
            </a:r>
            <a:r>
              <a:rPr sz="2700" dirty="0">
                <a:solidFill>
                  <a:srgbClr val="0075B1"/>
                </a:solidFill>
                <a:latin typeface="Carlito"/>
                <a:cs typeface="Carlito"/>
              </a:rPr>
              <a:t>mainly </a:t>
            </a:r>
            <a:r>
              <a:rPr sz="2700" spc="-23" dirty="0">
                <a:solidFill>
                  <a:srgbClr val="0075B1"/>
                </a:solidFill>
                <a:latin typeface="Carlito"/>
                <a:cs typeface="Carlito"/>
              </a:rPr>
              <a:t>from </a:t>
            </a:r>
            <a:r>
              <a:rPr sz="2700" dirty="0">
                <a:solidFill>
                  <a:srgbClr val="0075B1"/>
                </a:solidFill>
                <a:latin typeface="Carlito"/>
                <a:cs typeface="Carlito"/>
              </a:rPr>
              <a:t>the </a:t>
            </a:r>
            <a:r>
              <a:rPr sz="2700" spc="-15" dirty="0">
                <a:solidFill>
                  <a:srgbClr val="0075B1"/>
                </a:solidFill>
                <a:latin typeface="Carlito"/>
                <a:cs typeface="Carlito"/>
              </a:rPr>
              <a:t>fact </a:t>
            </a:r>
            <a:r>
              <a:rPr sz="2700" spc="-8" dirty="0">
                <a:solidFill>
                  <a:srgbClr val="0075B1"/>
                </a:solidFill>
                <a:latin typeface="Carlito"/>
                <a:cs typeface="Carlito"/>
              </a:rPr>
              <a:t>that  </a:t>
            </a:r>
            <a:r>
              <a:rPr sz="2700" spc="-15" dirty="0">
                <a:solidFill>
                  <a:srgbClr val="0075B1"/>
                </a:solidFill>
                <a:latin typeface="Carlito"/>
                <a:cs typeface="Carlito"/>
              </a:rPr>
              <a:t>projects </a:t>
            </a:r>
            <a:r>
              <a:rPr sz="2700" spc="-23" dirty="0">
                <a:solidFill>
                  <a:srgbClr val="0075B1"/>
                </a:solidFill>
                <a:latin typeface="Carlito"/>
                <a:cs typeface="Carlito"/>
              </a:rPr>
              <a:t>have </a:t>
            </a:r>
            <a:r>
              <a:rPr sz="2700" spc="-15" dirty="0">
                <a:solidFill>
                  <a:srgbClr val="0075B1"/>
                </a:solidFill>
                <a:latin typeface="Carlito"/>
                <a:cs typeface="Carlito"/>
              </a:rPr>
              <a:t>constraints (limited  </a:t>
            </a:r>
            <a:r>
              <a:rPr sz="2700" dirty="0">
                <a:solidFill>
                  <a:srgbClr val="0075B1"/>
                </a:solidFill>
                <a:latin typeface="Carlito"/>
                <a:cs typeface="Carlito"/>
              </a:rPr>
              <a:t>time and </a:t>
            </a:r>
            <a:r>
              <a:rPr sz="2700" spc="-15" dirty="0">
                <a:solidFill>
                  <a:srgbClr val="0075B1"/>
                </a:solidFill>
                <a:latin typeface="Carlito"/>
                <a:cs typeface="Carlito"/>
              </a:rPr>
              <a:t>resources) </a:t>
            </a:r>
            <a:r>
              <a:rPr sz="2700" dirty="0">
                <a:solidFill>
                  <a:srgbClr val="0075B1"/>
                </a:solidFill>
                <a:latin typeface="Carlito"/>
                <a:cs typeface="Carlito"/>
              </a:rPr>
              <a:t>and need </a:t>
            </a:r>
            <a:r>
              <a:rPr sz="2700" spc="-38" dirty="0">
                <a:solidFill>
                  <a:srgbClr val="0075B1"/>
                </a:solidFill>
                <a:latin typeface="Carlito"/>
                <a:cs typeface="Carlito"/>
              </a:rPr>
              <a:t>to  </a:t>
            </a:r>
            <a:r>
              <a:rPr sz="2700" spc="-8" dirty="0">
                <a:solidFill>
                  <a:srgbClr val="0075B1"/>
                </a:solidFill>
                <a:latin typeface="Carlito"/>
                <a:cs typeface="Carlito"/>
              </a:rPr>
              <a:t>deal </a:t>
            </a:r>
            <a:r>
              <a:rPr sz="2700" dirty="0">
                <a:solidFill>
                  <a:srgbClr val="0075B1"/>
                </a:solidFill>
                <a:latin typeface="Carlito"/>
                <a:cs typeface="Carlito"/>
              </a:rPr>
              <a:t>with </a:t>
            </a:r>
            <a:r>
              <a:rPr sz="2700" spc="-8" dirty="0">
                <a:solidFill>
                  <a:srgbClr val="0075B1"/>
                </a:solidFill>
                <a:latin typeface="Carlito"/>
                <a:cs typeface="Carlito"/>
              </a:rPr>
              <a:t>uncertainty </a:t>
            </a:r>
            <a:r>
              <a:rPr sz="2700" spc="-15" dirty="0">
                <a:solidFill>
                  <a:srgbClr val="0075B1"/>
                </a:solidFill>
                <a:latin typeface="Carlito"/>
                <a:cs typeface="Carlito"/>
              </a:rPr>
              <a:t>(tasks </a:t>
            </a:r>
            <a:r>
              <a:rPr sz="2700" spc="-38" dirty="0">
                <a:solidFill>
                  <a:srgbClr val="0075B1"/>
                </a:solidFill>
                <a:latin typeface="Carlito"/>
                <a:cs typeface="Carlito"/>
              </a:rPr>
              <a:t>to  </a:t>
            </a:r>
            <a:r>
              <a:rPr sz="2700" dirty="0">
                <a:solidFill>
                  <a:srgbClr val="0075B1"/>
                </a:solidFill>
                <a:latin typeface="Carlito"/>
                <a:cs typeface="Carlito"/>
              </a:rPr>
              <a:t>be </a:t>
            </a:r>
            <a:r>
              <a:rPr sz="2700" spc="-8" dirty="0">
                <a:solidFill>
                  <a:srgbClr val="0075B1"/>
                </a:solidFill>
                <a:latin typeface="Carlito"/>
                <a:cs typeface="Carlito"/>
              </a:rPr>
              <a:t>done </a:t>
            </a:r>
            <a:r>
              <a:rPr sz="2700" dirty="0">
                <a:solidFill>
                  <a:srgbClr val="0075B1"/>
                </a:solidFill>
                <a:latin typeface="Carlito"/>
                <a:cs typeface="Carlito"/>
              </a:rPr>
              <a:t>in the</a:t>
            </a:r>
            <a:r>
              <a:rPr sz="2700" spc="45" dirty="0">
                <a:solidFill>
                  <a:srgbClr val="0075B1"/>
                </a:solidFill>
                <a:latin typeface="Carlito"/>
                <a:cs typeface="Carlito"/>
              </a:rPr>
              <a:t> </a:t>
            </a:r>
            <a:r>
              <a:rPr sz="2700" spc="-8" dirty="0">
                <a:solidFill>
                  <a:srgbClr val="0075B1"/>
                </a:solidFill>
                <a:latin typeface="Carlito"/>
                <a:cs typeface="Carlito"/>
              </a:rPr>
              <a:t>future).</a:t>
            </a:r>
            <a:endParaRPr sz="2700">
              <a:latin typeface="Carlito"/>
              <a:cs typeface="Carlito"/>
            </a:endParaRPr>
          </a:p>
        </p:txBody>
      </p:sp>
      <p:sp>
        <p:nvSpPr>
          <p:cNvPr id="14" name="object 14"/>
          <p:cNvSpPr txBox="1"/>
          <p:nvPr/>
        </p:nvSpPr>
        <p:spPr>
          <a:xfrm>
            <a:off x="6823159" y="7913046"/>
            <a:ext cx="4822508" cy="434734"/>
          </a:xfrm>
          <a:prstGeom prst="rect">
            <a:avLst/>
          </a:prstGeom>
        </p:spPr>
        <p:txBody>
          <a:bodyPr vert="horz" wrap="square" lIns="0" tIns="19050" rIns="0" bIns="0" rtlCol="0">
            <a:spAutoFit/>
          </a:bodyPr>
          <a:lstStyle/>
          <a:p>
            <a:pPr marL="19050">
              <a:spcBef>
                <a:spcPts val="150"/>
              </a:spcBef>
              <a:tabLst>
                <a:tab pos="1595438" algn="l"/>
                <a:tab pos="2605088" algn="l"/>
                <a:tab pos="3594735" algn="l"/>
              </a:tabLst>
            </a:pPr>
            <a:r>
              <a:rPr sz="2700" spc="-23" dirty="0">
                <a:solidFill>
                  <a:srgbClr val="0075B1"/>
                </a:solidFill>
                <a:latin typeface="Carlito"/>
                <a:cs typeface="Carlito"/>
              </a:rPr>
              <a:t>different	</a:t>
            </a:r>
            <a:r>
              <a:rPr sz="2700" dirty="0">
                <a:solidFill>
                  <a:srgbClr val="0075B1"/>
                </a:solidFill>
                <a:latin typeface="Carlito"/>
                <a:cs typeface="Carlito"/>
              </a:rPr>
              <a:t>time	</a:t>
            </a:r>
            <a:r>
              <a:rPr sz="2700" spc="-8" dirty="0">
                <a:solidFill>
                  <a:srgbClr val="0075B1"/>
                </a:solidFill>
                <a:latin typeface="Carlito"/>
                <a:cs typeface="Carlito"/>
              </a:rPr>
              <a:t>with	</a:t>
            </a:r>
            <a:r>
              <a:rPr sz="2700" spc="-23" dirty="0">
                <a:solidFill>
                  <a:srgbClr val="0075B1"/>
                </a:solidFill>
                <a:latin typeface="Carlito"/>
                <a:cs typeface="Carlito"/>
              </a:rPr>
              <a:t>different</a:t>
            </a:r>
            <a:endParaRPr sz="2700" dirty="0">
              <a:latin typeface="Carlito"/>
              <a:cs typeface="Carlito"/>
            </a:endParaRPr>
          </a:p>
        </p:txBody>
      </p:sp>
      <p:sp>
        <p:nvSpPr>
          <p:cNvPr id="15" name="object 15"/>
          <p:cNvSpPr txBox="1"/>
          <p:nvPr/>
        </p:nvSpPr>
        <p:spPr>
          <a:xfrm>
            <a:off x="6822206" y="8331988"/>
            <a:ext cx="3428048"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people </a:t>
            </a:r>
            <a:r>
              <a:rPr sz="2700" spc="-23" dirty="0">
                <a:solidFill>
                  <a:srgbClr val="0075B1"/>
                </a:solidFill>
                <a:latin typeface="Carlito"/>
                <a:cs typeface="Carlito"/>
              </a:rPr>
              <a:t>makes </a:t>
            </a:r>
            <a:r>
              <a:rPr sz="2700" dirty="0">
                <a:solidFill>
                  <a:srgbClr val="0075B1"/>
                </a:solidFill>
                <a:latin typeface="Carlito"/>
                <a:cs typeface="Carlito"/>
              </a:rPr>
              <a:t>it</a:t>
            </a:r>
            <a:r>
              <a:rPr sz="2700" spc="-38" dirty="0">
                <a:solidFill>
                  <a:srgbClr val="0075B1"/>
                </a:solidFill>
                <a:latin typeface="Carlito"/>
                <a:cs typeface="Carlito"/>
              </a:rPr>
              <a:t> </a:t>
            </a:r>
            <a:r>
              <a:rPr sz="2700" spc="-8" dirty="0">
                <a:solidFill>
                  <a:srgbClr val="0075B1"/>
                </a:solidFill>
                <a:latin typeface="Carlito"/>
                <a:cs typeface="Carlito"/>
              </a:rPr>
              <a:t>distinct.</a:t>
            </a:r>
            <a:endParaRPr sz="2700" dirty="0">
              <a:latin typeface="Carlito"/>
              <a:cs typeface="Carlito"/>
            </a:endParaRPr>
          </a:p>
        </p:txBody>
      </p:sp>
      <p:sp>
        <p:nvSpPr>
          <p:cNvPr id="16" name="object 16"/>
          <p:cNvSpPr txBox="1"/>
          <p:nvPr/>
        </p:nvSpPr>
        <p:spPr>
          <a:xfrm>
            <a:off x="862202" y="6252592"/>
            <a:ext cx="4822508" cy="850233"/>
          </a:xfrm>
          <a:prstGeom prst="rect">
            <a:avLst/>
          </a:prstGeom>
        </p:spPr>
        <p:txBody>
          <a:bodyPr vert="horz" wrap="square" lIns="0" tIns="19050" rIns="0" bIns="0" rtlCol="0">
            <a:spAutoFit/>
          </a:bodyPr>
          <a:lstStyle/>
          <a:p>
            <a:pPr marL="19050" marR="7620">
              <a:spcBef>
                <a:spcPts val="150"/>
              </a:spcBef>
              <a:tabLst>
                <a:tab pos="713423" algn="l"/>
                <a:tab pos="1913573" algn="l"/>
                <a:tab pos="3307080" algn="l"/>
              </a:tabLst>
            </a:pPr>
            <a:r>
              <a:rPr sz="2700" spc="-8" dirty="0">
                <a:solidFill>
                  <a:srgbClr val="0075B1"/>
                </a:solidFill>
                <a:latin typeface="Carlito"/>
                <a:cs typeface="Carlito"/>
              </a:rPr>
              <a:t>between </a:t>
            </a:r>
            <a:r>
              <a:rPr sz="2700" spc="-15" dirty="0">
                <a:solidFill>
                  <a:srgbClr val="0075B1"/>
                </a:solidFill>
                <a:latin typeface="Carlito"/>
                <a:cs typeface="Carlito"/>
              </a:rPr>
              <a:t>projects </a:t>
            </a:r>
            <a:r>
              <a:rPr sz="2700" dirty="0">
                <a:solidFill>
                  <a:srgbClr val="0075B1"/>
                </a:solidFill>
                <a:latin typeface="Carlito"/>
                <a:cs typeface="Carlito"/>
              </a:rPr>
              <a:t>and the </a:t>
            </a:r>
            <a:r>
              <a:rPr sz="2700" spc="-15" dirty="0">
                <a:solidFill>
                  <a:srgbClr val="0075B1"/>
                </a:solidFill>
                <a:latin typeface="Carlito"/>
                <a:cs typeface="Carlito"/>
              </a:rPr>
              <a:t>day-to-  </a:t>
            </a:r>
            <a:r>
              <a:rPr sz="2700" spc="-8" dirty="0">
                <a:solidFill>
                  <a:srgbClr val="0075B1"/>
                </a:solidFill>
                <a:latin typeface="Carlito"/>
                <a:cs typeface="Carlito"/>
              </a:rPr>
              <a:t>d</a:t>
            </a:r>
            <a:r>
              <a:rPr sz="2700" spc="-53" dirty="0">
                <a:solidFill>
                  <a:srgbClr val="0075B1"/>
                </a:solidFill>
                <a:latin typeface="Carlito"/>
                <a:cs typeface="Carlito"/>
              </a:rPr>
              <a:t>a</a:t>
            </a:r>
            <a:r>
              <a:rPr sz="2700" dirty="0">
                <a:solidFill>
                  <a:srgbClr val="0075B1"/>
                </a:solidFill>
                <a:latin typeface="Carlito"/>
                <a:cs typeface="Carlito"/>
              </a:rPr>
              <a:t>y	</a:t>
            </a:r>
            <a:r>
              <a:rPr sz="2700" spc="-8" dirty="0">
                <a:solidFill>
                  <a:srgbClr val="0075B1"/>
                </a:solidFill>
                <a:latin typeface="Carlito"/>
                <a:cs typeface="Carlito"/>
              </a:rPr>
              <a:t>n</a:t>
            </a:r>
            <a:r>
              <a:rPr sz="2700" spc="8" dirty="0">
                <a:solidFill>
                  <a:srgbClr val="0075B1"/>
                </a:solidFill>
                <a:latin typeface="Carlito"/>
                <a:cs typeface="Carlito"/>
              </a:rPr>
              <a:t>o</a:t>
            </a:r>
            <a:r>
              <a:rPr sz="2700" dirty="0">
                <a:solidFill>
                  <a:srgbClr val="0075B1"/>
                </a:solidFill>
                <a:latin typeface="Carlito"/>
                <a:cs typeface="Carlito"/>
              </a:rPr>
              <a:t>rmal	</a:t>
            </a:r>
            <a:r>
              <a:rPr sz="2700" spc="-8" dirty="0">
                <a:solidFill>
                  <a:srgbClr val="0075B1"/>
                </a:solidFill>
                <a:latin typeface="Carlito"/>
                <a:cs typeface="Carlito"/>
              </a:rPr>
              <a:t>b</a:t>
            </a:r>
            <a:r>
              <a:rPr sz="2700" dirty="0">
                <a:solidFill>
                  <a:srgbClr val="0075B1"/>
                </a:solidFill>
                <a:latin typeface="Carlito"/>
                <a:cs typeface="Carlito"/>
              </a:rPr>
              <a:t>u</a:t>
            </a:r>
            <a:r>
              <a:rPr sz="2700" spc="-8" dirty="0">
                <a:solidFill>
                  <a:srgbClr val="0075B1"/>
                </a:solidFill>
                <a:latin typeface="Carlito"/>
                <a:cs typeface="Carlito"/>
              </a:rPr>
              <a:t>sines</a:t>
            </a:r>
            <a:r>
              <a:rPr sz="2700" dirty="0">
                <a:solidFill>
                  <a:srgbClr val="0075B1"/>
                </a:solidFill>
                <a:latin typeface="Carlito"/>
                <a:cs typeface="Carlito"/>
              </a:rPr>
              <a:t>s	</a:t>
            </a:r>
            <a:r>
              <a:rPr sz="2700" spc="-8" dirty="0">
                <a:solidFill>
                  <a:srgbClr val="0075B1"/>
                </a:solidFill>
                <a:latin typeface="Carlito"/>
                <a:cs typeface="Carlito"/>
              </a:rPr>
              <a:t>o</a:t>
            </a:r>
            <a:r>
              <a:rPr sz="2700" spc="8" dirty="0">
                <a:solidFill>
                  <a:srgbClr val="0075B1"/>
                </a:solidFill>
                <a:latin typeface="Carlito"/>
                <a:cs typeface="Carlito"/>
              </a:rPr>
              <a:t>p</a:t>
            </a:r>
            <a:r>
              <a:rPr sz="2700" dirty="0">
                <a:solidFill>
                  <a:srgbClr val="0075B1"/>
                </a:solidFill>
                <a:latin typeface="Carlito"/>
                <a:cs typeface="Carlito"/>
              </a:rPr>
              <a:t>e</a:t>
            </a:r>
            <a:r>
              <a:rPr sz="2700" spc="-60" dirty="0">
                <a:solidFill>
                  <a:srgbClr val="0075B1"/>
                </a:solidFill>
                <a:latin typeface="Carlito"/>
                <a:cs typeface="Carlito"/>
              </a:rPr>
              <a:t>r</a:t>
            </a:r>
            <a:r>
              <a:rPr sz="2700" spc="-30" dirty="0">
                <a:solidFill>
                  <a:srgbClr val="0075B1"/>
                </a:solidFill>
                <a:latin typeface="Carlito"/>
                <a:cs typeface="Carlito"/>
              </a:rPr>
              <a:t>a</a:t>
            </a:r>
            <a:r>
              <a:rPr sz="2700" dirty="0">
                <a:solidFill>
                  <a:srgbClr val="0075B1"/>
                </a:solidFill>
                <a:latin typeface="Carlito"/>
                <a:cs typeface="Carlito"/>
              </a:rPr>
              <a:t>tions</a:t>
            </a:r>
            <a:endParaRPr sz="2700">
              <a:latin typeface="Carlito"/>
              <a:cs typeface="Carlito"/>
            </a:endParaRPr>
          </a:p>
        </p:txBody>
      </p:sp>
      <p:sp>
        <p:nvSpPr>
          <p:cNvPr id="17" name="object 17"/>
          <p:cNvSpPr txBox="1"/>
          <p:nvPr/>
        </p:nvSpPr>
        <p:spPr>
          <a:xfrm>
            <a:off x="862202" y="7075550"/>
            <a:ext cx="2705100" cy="434734"/>
          </a:xfrm>
          <a:prstGeom prst="rect">
            <a:avLst/>
          </a:prstGeom>
        </p:spPr>
        <p:txBody>
          <a:bodyPr vert="horz" wrap="square" lIns="0" tIns="19050" rIns="0" bIns="0" rtlCol="0">
            <a:spAutoFit/>
          </a:bodyPr>
          <a:lstStyle/>
          <a:p>
            <a:pPr marL="19050">
              <a:spcBef>
                <a:spcPts val="150"/>
              </a:spcBef>
              <a:tabLst>
                <a:tab pos="1063943" algn="l"/>
              </a:tabLst>
            </a:pPr>
            <a:r>
              <a:rPr sz="2700" spc="8" dirty="0">
                <a:solidFill>
                  <a:srgbClr val="0075B1"/>
                </a:solidFill>
                <a:latin typeface="Carlito"/>
                <a:cs typeface="Carlito"/>
              </a:rPr>
              <a:t>(</a:t>
            </a:r>
            <a:r>
              <a:rPr sz="2700" spc="-8" dirty="0">
                <a:solidFill>
                  <a:srgbClr val="0075B1"/>
                </a:solidFill>
                <a:latin typeface="Carlito"/>
                <a:cs typeface="Carlito"/>
              </a:rPr>
              <a:t>e</a:t>
            </a:r>
            <a:r>
              <a:rPr sz="2700" spc="23" dirty="0">
                <a:solidFill>
                  <a:srgbClr val="0075B1"/>
                </a:solidFill>
                <a:latin typeface="Carlito"/>
                <a:cs typeface="Carlito"/>
              </a:rPr>
              <a:t>.</a:t>
            </a:r>
            <a:r>
              <a:rPr sz="2700" dirty="0">
                <a:solidFill>
                  <a:srgbClr val="0075B1"/>
                </a:solidFill>
                <a:latin typeface="Carlito"/>
                <a:cs typeface="Carlito"/>
              </a:rPr>
              <a:t>g.	</a:t>
            </a:r>
            <a:r>
              <a:rPr sz="2700" spc="-8" dirty="0">
                <a:solidFill>
                  <a:srgbClr val="0075B1"/>
                </a:solidFill>
                <a:latin typeface="Carlito"/>
                <a:cs typeface="Carlito"/>
              </a:rPr>
              <a:t>p</a:t>
            </a:r>
            <a:r>
              <a:rPr sz="2700" spc="-45" dirty="0">
                <a:solidFill>
                  <a:srgbClr val="0075B1"/>
                </a:solidFill>
                <a:latin typeface="Carlito"/>
                <a:cs typeface="Carlito"/>
              </a:rPr>
              <a:t>r</a:t>
            </a:r>
            <a:r>
              <a:rPr sz="2700" spc="-8" dirty="0">
                <a:solidFill>
                  <a:srgbClr val="0075B1"/>
                </a:solidFill>
                <a:latin typeface="Carlito"/>
                <a:cs typeface="Carlito"/>
              </a:rPr>
              <a:t>odu</a:t>
            </a:r>
            <a:r>
              <a:rPr sz="2700" dirty="0">
                <a:solidFill>
                  <a:srgbClr val="0075B1"/>
                </a:solidFill>
                <a:latin typeface="Carlito"/>
                <a:cs typeface="Carlito"/>
              </a:rPr>
              <a:t>ction,</a:t>
            </a:r>
            <a:endParaRPr sz="2700">
              <a:latin typeface="Carlito"/>
              <a:cs typeface="Carlito"/>
            </a:endParaRPr>
          </a:p>
        </p:txBody>
      </p:sp>
      <p:sp>
        <p:nvSpPr>
          <p:cNvPr id="18" name="object 18"/>
          <p:cNvSpPr txBox="1"/>
          <p:nvPr/>
        </p:nvSpPr>
        <p:spPr>
          <a:xfrm>
            <a:off x="862202" y="7487030"/>
            <a:ext cx="2663190" cy="434734"/>
          </a:xfrm>
          <a:prstGeom prst="rect">
            <a:avLst/>
          </a:prstGeom>
        </p:spPr>
        <p:txBody>
          <a:bodyPr vert="horz" wrap="square" lIns="0" tIns="19050" rIns="0" bIns="0" rtlCol="0">
            <a:spAutoFit/>
          </a:bodyPr>
          <a:lstStyle/>
          <a:p>
            <a:pPr marL="19050">
              <a:spcBef>
                <a:spcPts val="150"/>
              </a:spcBef>
              <a:tabLst>
                <a:tab pos="2117408" algn="l"/>
              </a:tabLst>
            </a:pPr>
            <a:r>
              <a:rPr sz="2700" spc="-8" dirty="0">
                <a:solidFill>
                  <a:srgbClr val="0075B1"/>
                </a:solidFill>
                <a:latin typeface="Carlito"/>
                <a:cs typeface="Carlito"/>
              </a:rPr>
              <a:t>sup</a:t>
            </a:r>
            <a:r>
              <a:rPr sz="2700" spc="8" dirty="0">
                <a:solidFill>
                  <a:srgbClr val="0075B1"/>
                </a:solidFill>
                <a:latin typeface="Carlito"/>
                <a:cs typeface="Carlito"/>
              </a:rPr>
              <a:t>p</a:t>
            </a:r>
            <a:r>
              <a:rPr sz="2700" dirty="0">
                <a:solidFill>
                  <a:srgbClr val="0075B1"/>
                </a:solidFill>
                <a:latin typeface="Carlito"/>
                <a:cs typeface="Carlito"/>
              </a:rPr>
              <a:t>ly-chain	</a:t>
            </a:r>
            <a:r>
              <a:rPr sz="2700" spc="8" dirty="0">
                <a:solidFill>
                  <a:srgbClr val="0075B1"/>
                </a:solidFill>
                <a:latin typeface="Carlito"/>
                <a:cs typeface="Carlito"/>
              </a:rPr>
              <a:t>a</a:t>
            </a:r>
            <a:r>
              <a:rPr sz="2700" spc="-8" dirty="0">
                <a:solidFill>
                  <a:srgbClr val="0075B1"/>
                </a:solidFill>
                <a:latin typeface="Carlito"/>
                <a:cs typeface="Carlito"/>
              </a:rPr>
              <a:t>nd</a:t>
            </a:r>
            <a:endParaRPr sz="2700">
              <a:latin typeface="Carlito"/>
              <a:cs typeface="Carlito"/>
            </a:endParaRPr>
          </a:p>
        </p:txBody>
      </p:sp>
      <p:sp>
        <p:nvSpPr>
          <p:cNvPr id="19" name="object 19"/>
          <p:cNvSpPr txBox="1"/>
          <p:nvPr/>
        </p:nvSpPr>
        <p:spPr>
          <a:xfrm>
            <a:off x="3821810" y="7075550"/>
            <a:ext cx="1864043" cy="850233"/>
          </a:xfrm>
          <a:prstGeom prst="rect">
            <a:avLst/>
          </a:prstGeom>
        </p:spPr>
        <p:txBody>
          <a:bodyPr vert="horz" wrap="square" lIns="0" tIns="19050" rIns="0" bIns="0" rtlCol="0">
            <a:spAutoFit/>
          </a:bodyPr>
          <a:lstStyle/>
          <a:p>
            <a:pPr marL="19050" marR="7620" indent="139065">
              <a:spcBef>
                <a:spcPts val="150"/>
              </a:spcBef>
              <a:tabLst>
                <a:tab pos="1358265" algn="l"/>
                <a:tab pos="1541145" algn="l"/>
              </a:tabLst>
            </a:pPr>
            <a:r>
              <a:rPr sz="2700" spc="-8" dirty="0">
                <a:solidFill>
                  <a:srgbClr val="0075B1"/>
                </a:solidFill>
                <a:latin typeface="Carlito"/>
                <a:cs typeface="Carlito"/>
              </a:rPr>
              <a:t>s</a:t>
            </a:r>
            <a:r>
              <a:rPr sz="2700" dirty="0">
                <a:solidFill>
                  <a:srgbClr val="0075B1"/>
                </a:solidFill>
                <a:latin typeface="Carlito"/>
                <a:cs typeface="Carlito"/>
              </a:rPr>
              <a:t>ales,	HR,  lo</a:t>
            </a:r>
            <a:r>
              <a:rPr sz="2700" spc="8" dirty="0">
                <a:solidFill>
                  <a:srgbClr val="0075B1"/>
                </a:solidFill>
                <a:latin typeface="Carlito"/>
                <a:cs typeface="Carlito"/>
              </a:rPr>
              <a:t>g</a:t>
            </a:r>
            <a:r>
              <a:rPr sz="2700" dirty="0">
                <a:solidFill>
                  <a:srgbClr val="0075B1"/>
                </a:solidFill>
                <a:latin typeface="Carlito"/>
                <a:cs typeface="Carlito"/>
              </a:rPr>
              <a:t>i</a:t>
            </a:r>
            <a:r>
              <a:rPr sz="2700" spc="-30" dirty="0">
                <a:solidFill>
                  <a:srgbClr val="0075B1"/>
                </a:solidFill>
                <a:latin typeface="Carlito"/>
                <a:cs typeface="Carlito"/>
              </a:rPr>
              <a:t>s</a:t>
            </a:r>
            <a:r>
              <a:rPr sz="2700" dirty="0">
                <a:solidFill>
                  <a:srgbClr val="0075B1"/>
                </a:solidFill>
                <a:latin typeface="Carlito"/>
                <a:cs typeface="Carlito"/>
              </a:rPr>
              <a:t>tics,		I</a:t>
            </a:r>
            <a:r>
              <a:rPr sz="2700" spc="-293" dirty="0">
                <a:solidFill>
                  <a:srgbClr val="0075B1"/>
                </a:solidFill>
                <a:latin typeface="Carlito"/>
                <a:cs typeface="Carlito"/>
              </a:rPr>
              <a:t>T</a:t>
            </a:r>
            <a:r>
              <a:rPr sz="2700" dirty="0">
                <a:solidFill>
                  <a:srgbClr val="0075B1"/>
                </a:solidFill>
                <a:latin typeface="Carlito"/>
                <a:cs typeface="Carlito"/>
              </a:rPr>
              <a:t>,</a:t>
            </a:r>
            <a:endParaRPr sz="2700">
              <a:latin typeface="Carlito"/>
              <a:cs typeface="Carlito"/>
            </a:endParaRPr>
          </a:p>
        </p:txBody>
      </p:sp>
      <p:sp>
        <p:nvSpPr>
          <p:cNvPr id="20" name="object 20"/>
          <p:cNvSpPr txBox="1"/>
          <p:nvPr/>
        </p:nvSpPr>
        <p:spPr>
          <a:xfrm>
            <a:off x="862202" y="7898510"/>
            <a:ext cx="4144328"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finance </a:t>
            </a:r>
            <a:r>
              <a:rPr sz="2700" dirty="0">
                <a:solidFill>
                  <a:srgbClr val="0075B1"/>
                </a:solidFill>
                <a:latin typeface="Carlito"/>
                <a:cs typeface="Carlito"/>
              </a:rPr>
              <a:t>and </a:t>
            </a:r>
            <a:r>
              <a:rPr sz="2700" spc="-8" dirty="0">
                <a:solidFill>
                  <a:srgbClr val="0075B1"/>
                </a:solidFill>
                <a:latin typeface="Carlito"/>
                <a:cs typeface="Carlito"/>
              </a:rPr>
              <a:t>accounting,</a:t>
            </a:r>
            <a:r>
              <a:rPr sz="2700" spc="23" dirty="0">
                <a:solidFill>
                  <a:srgbClr val="0075B1"/>
                </a:solidFill>
                <a:latin typeface="Carlito"/>
                <a:cs typeface="Carlito"/>
              </a:rPr>
              <a:t> </a:t>
            </a:r>
            <a:r>
              <a:rPr sz="2700" spc="-15" dirty="0">
                <a:solidFill>
                  <a:srgbClr val="0075B1"/>
                </a:solidFill>
                <a:latin typeface="Carlito"/>
                <a:cs typeface="Carlito"/>
              </a:rPr>
              <a:t>etc.).</a:t>
            </a:r>
            <a:endParaRPr sz="2700">
              <a:latin typeface="Carlito"/>
              <a:cs typeface="Carl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TotalTime>
  <Words>2576</Words>
  <Application>Microsoft Macintosh PowerPoint</Application>
  <PresentationFormat>Custom</PresentationFormat>
  <Paragraphs>192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Carlito</vt:lpstr>
      <vt:lpstr>Roboto</vt:lpstr>
      <vt:lpstr>Wingdings</vt:lpstr>
      <vt:lpstr>Office Theme</vt:lpstr>
      <vt:lpstr>PowerPoint Presentation</vt:lpstr>
      <vt:lpstr>Hi team! It's me, Anmol Adhikari</vt:lpstr>
      <vt:lpstr>Past Work Experiences A quick run down of the companies I've worked with</vt:lpstr>
      <vt:lpstr>Expectation What we will be learning?</vt:lpstr>
      <vt:lpstr>Rules Things we should follow</vt:lpstr>
      <vt:lpstr>Grading  Pattern</vt:lpstr>
      <vt:lpstr>Clear your mind</vt:lpstr>
      <vt:lpstr>Definition of a Project</vt:lpstr>
      <vt:lpstr>Characteristics  of   a   Project</vt:lpstr>
      <vt:lpstr>The Triple Constraint in Project Management</vt:lpstr>
      <vt:lpstr>Who is the Project Manager?</vt:lpstr>
      <vt:lpstr>Project Manager Skills</vt:lpstr>
      <vt:lpstr>The development of the skills</vt:lpstr>
      <vt:lpstr>Definitions and Terminology</vt:lpstr>
      <vt:lpstr>Project Phases</vt:lpstr>
      <vt:lpstr>Project Selection</vt:lpstr>
      <vt:lpstr>Project Charter</vt:lpstr>
      <vt:lpstr>Characteristics of a Project Charter</vt:lpstr>
      <vt:lpstr>Conclusion</vt:lpstr>
      <vt:lpstr>PowerPoint Presentation</vt:lpstr>
      <vt:lpstr>PowerPoint Presentation</vt:lpstr>
      <vt:lpstr>https://bit.ly/leaf-nepal-dm01-sub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Day 1</dc:title>
  <dc:creator>Aarush Thapa</dc:creator>
  <cp:keywords>DAFW6evzJmU,BADK7p7Apr0</cp:keywords>
  <cp:lastModifiedBy>Adhikari, Anmol</cp:lastModifiedBy>
  <cp:revision>15</cp:revision>
  <dcterms:created xsi:type="dcterms:W3CDTF">2023-01-07T17:14:28Z</dcterms:created>
  <dcterms:modified xsi:type="dcterms:W3CDTF">2023-09-01T15:02:50Z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Canva</vt:lpwstr>
  </property>
  <property fmtid="{D5CDD505-2E9C-101B-9397-08002B2CF9AE}" pid="4" name="LastSaved">
    <vt:filetime>2023-01-07T00:00:00Z</vt:filetime>
  </property>
</Properties>
</file>